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408" r:id="rId3"/>
    <p:sldId id="407" r:id="rId4"/>
    <p:sldId id="406" r:id="rId5"/>
    <p:sldId id="401" r:id="rId6"/>
    <p:sldId id="402" r:id="rId7"/>
    <p:sldId id="403" r:id="rId8"/>
    <p:sldId id="404" r:id="rId9"/>
    <p:sldId id="405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409" r:id="rId20"/>
    <p:sldId id="411" r:id="rId21"/>
    <p:sldId id="410" r:id="rId22"/>
    <p:sldId id="422" r:id="rId23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4"/>
    <p:restoredTop sz="94290" autoAdjust="0"/>
  </p:normalViewPr>
  <p:slideViewPr>
    <p:cSldViewPr snapToGrid="0" snapToObjects="1">
      <p:cViewPr varScale="1">
        <p:scale>
          <a:sx n="105" d="100"/>
          <a:sy n="105" d="100"/>
        </p:scale>
        <p:origin x="22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A1027-42A4-544A-9B6C-C5EB158C13A4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8B40-6DD5-B04D-855D-4AD8F4292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4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6T15:14:24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2453 2866 339 0,'0'0'8'0,"0"0"3"0,0 0 5 15,0 0 1-15,7-9 0 16,-7 9 2-16,0 0 1 16,0 0 1-16,0 0-7 15,0 0-3-15,0 0-3 0,0 0-1 16,0 0-4-16,0 0-3 16,-9 0 0-16,-1 6 0 15,-2 2 0-15,0 1 0 16,0 1 0-16,-3 2 0 0,1 3 0 15,-5 2 0-15,4-1 0 16,-2 2 0-16,1-2 0 16,3-1 0-16,-1 3 0 15,0-1 0-15,4-1 0 0,3-2 0 16,-5 6 0-16,4-1 0 16,2 0 0-16,-4 1 0 15,1 2 0-15,2 2 0 16,-2-6 0-16,-1 6 0 0,2-4 0 15,4 5 0-15,-2-4 0 16,-3 0 0-16,4 4 0 16,0-3 0-16,-1 1 0 0,0 0 0 15,2 2 0-15,-2-5 0 16,3 1 0-16,-1 1 0 16,3-3 0-16,1 4 0 15,0-1 0-15,0 3 0 0,1 0 0 16,2 5 0-16,0 0 0 15,-2 3 0-15,1-3 0 16,2 3 0-16,-4-3 0 16,0 1 0-16,0-7 0 15,0 3 0-15,0-7 0 0,0 4 0 16,0-3 0-16,-2 1 0 16,0-1 0-16,-1 1 0 15,0-2 0-15,-1 0 0 16,-2-2 0-16,-2 1 0 0,3-6 0 15,-4-2 0-15,0 0 0 16,-2-3 0-16,-1-3 0 16,0 0 0-16,-2 1 0 15,-2-2 0-15,-2 3 0 0,1 2 0 16,-5-4 0-16,5 2 0 16,-3 1 0-16,1-5 0 15,6 3 0-15,-2 1 0 16,3-4 0-16,2-1 0 0,10-2 0 15,-11 3 0-15,11-3 0 16,0 0 0-16,0 0 0 16,0 8 0-16,0-8 0 15,13 17 0-15,-1-10 0 0,1 4 0 16,3 0 0-16,3 5 0 16,-2-3 0-16,1 7 0 15,0-3 0-15,-3 5 0 16,-2 0 0-16,0 0 0 0,-4 2 0 15,3 2 0-15,-3-4 0 16,-4 2 0-16,0 1 0 16,-1-4 0-16,-1 0 0 15,-3 0 0-15,0-1 0 0,0-2 0 16,0 6 0-16,0-5 0 16,-1 5 0-16,-2 0 0 15,0 5 0-15,0 1 0 16,2-1 0-16,-1 3 0 0,0 1 0 15,1 4 0-15,1-2 0 16,0 5 0-16,0-4 0 16,3 5 0-16,3 0 0 15,2 0 0-15,4 0 0 0,4-4 0 16,4-1 0-16,6-6 0 16,5-3 0-16,5-8 0 15,8-3-30-15,4-9-51 16,-3-7-3-16</inkml:trace>
  <inkml:trace contextRef="#ctx0" brushRef="#br0" timeOffset="1669.586">306 4127 374 0,'0'0'7'0,"0"0"3"16,0 0 0-16,7 11 2 16,-7-11 2-16,12 18 0 0,-1-8 2 15,5 4 1-15,-3-2-7 16,8 3-2-16,-1 2-1 15,4-3-1-15,-5-4 0 16,0 0-6-16,-7-1 0 16,-3-4 0-16,-9-5 0 0,0 0 0 15,0 0 0-15,-6 2 0 16,-11-5 0-16,-8-7 0 16,-3-8 0-16,-5 1 0 0,-3-4 0 15,-2-4 0-15,7 1 0 16,2-2 0-16,6-1 0 15,4 0 0-15,8 1 0 16,6 1 0-16,5 0 0 0,2-3 0 16,8 4 0-16,2 1 0 15,3 2 0-15,1 5 0 16,-1 3 0-16,-3 8 0 16,-1 5 0-16,-11 0 0 0,15 16 0 15,-11 3 0-15,-1 1 0 16,0 5 0-16,-1-5 0 15,4 1 0-15,3-4 0 16,0-4 0-16,8-9 0 16,-2 1 0-16,5-5 0 0,2-2 0 15,3-3 0-15,-4 0 0 16,0 1 0-16,-2 4 0 16,-2 3 0-16,-5 5 0 0,-5 10 0 15,-5 5 0-15,-2 6 0 16,-9 3 0-16,-6 1 0 15,2-4 0-15,-4-2 0 16,9-12-47-16,-2 0-34 0,10-15-5 16</inkml:trace>
  <inkml:trace contextRef="#ctx0" brushRef="#br0" timeOffset="2331.6118">596 3660 435 0,'0'0'4'0,"0"0"1"16,0 0 2-16,0 0 1 15,0 0 3-15,0 0 1 0,0 0 1 16,0 0 0-16,0 0-10 15,0 0-3-15,0 0 0 16,-7 0 0-16,7 0 0 16,-12-5 0-16,12 5 0 0,-14-5 0 15,14 5 0-15,-13-5 0 16,13 5 0-16,-9-8 0 16,9 8 0-16,-9-10 0 15,9 10 0-15,-9-6 0 0,9 6 0 16,-9-6 0-16,9 6 0 15,0 0 0-15,-11-6 0 16,11 6 0-16,0 0 0 16,0 0 0-16,0 0 0 15,0 0 0-15,-11 0 0 0,11 0 0 16,0 0 0-16,0 0 0 16,-8 9 0-16,8-9 0 15,-4 9 0-15,4-9 0 0,-7 14 0 16,7-14 0-16,-4 16 0 15,3-3 0-15,1 1 0 16,0 2 0-16,2 7 0 16,5-1 0-16,7 1 0 0,-1-2 0 15,2 3 0-15,3-8 0 16,-2-4 0-16,4-7 0 16,-4-5 0-16,1-12 0 15,-9-8 0-15,1-2 0 0,-3-2 0 16,0 1 0-16,1 3 0 15,-2 7 0-15,6 7 0 16,3 6 0-16,5 10 0 16,0 6 0-16,4-3-3 15,3 1-11-15,-6-8-18 0,-20-6-47 16,16-3-4-16</inkml:trace>
  <inkml:trace contextRef="#ctx0" brushRef="#br0" timeOffset="2681.9224">752 3387 423 0,'0'0'4'0,"0"0"2"16,-10 0 0-16,10 0 2 15,-15 0 1-15,3 0 1 0,3 6 1 16,0 2 0-16,6 8-2 16,3 5-2-16,7 5 0 15,6 2-7-15,7 0 0 16,6-3 0-16,1-6 0 0,1-3 0 15,-2-14 0-15,-5-7 0 16,-4-12-5-16,-11-12-21 16,-4-17-46-16,-4 7-11 15</inkml:trace>
  <inkml:trace contextRef="#ctx0" brushRef="#br0" timeOffset="2864.5851">670 3074 430 0,'0'0'8'15,"7"17"0"-15,7 1 2 16,5 7 2-16,6 11 0 0,6-1 0 16,7 6 1-16,3 1-7 15,2-4-6-15,-1-7 0 16,-4-7 0-16,-8-9 0 0,0-6-15 16,-14-9-22-16,-16 0-45 15,13-10-2-15</inkml:trace>
  <inkml:trace contextRef="#ctx0" brushRef="#br0" timeOffset="3074.3147">795 3291 487 0,'0'0'3'0,"0"0"0"0,0 0 0 16,4 0 0-16,8 0 0 15,1-6 1-15,3-6-1 16,-1-2-1-16,9-6-2 0,-3-7-3 16,4-1-5-16,-1-5-14 15,0-9-47-15,1 13-12 16</inkml:trace>
  <inkml:trace contextRef="#ctx0" brushRef="#br0" timeOffset="3348.1309">1054 2945 292 0,'0'0'6'15,"0"0"1"-15,0 0 1 16,0 0 3-16,11-11-2 16,-11 11 1-16,10-10 0 15,-10 10 2-15,9-12 0 0,-9 12-2 16,3-13-1-16,-3 13 0 16,-4-6 3-16,-4 6 1 15,-5 3 1-15,1 6 0 16,2 3-3-16,0 6 0 0,5 6-2 15,3-1 0-15,2 4-3 16,8-1-1-16,6-2-3 16,3-4-2-16,2-6 0 15,2-6 0-15,-1-8-4 0,-5-3-8 16,4-6-22-16,-3-10-47 16,-2-1-1-16</inkml:trace>
  <inkml:trace contextRef="#ctx0" brushRef="#br0" timeOffset="3592.6055">1289 2929 411 0,'0'0'5'0,"0"0"1"16,0 0 1-16,0 0 2 15,0 0-1-15,-6 1 2 16,6-1 1-16,-19-6 0 15,11-6-4-15,-4-1-2 0,-1-4-1 16,3 1 0-16,-1-1-2 16,4 0-1-16,5 0-2 15,2 2-3-15,4 3-5 16,2-3-15-16,8-6-42 0,2 7-16 16</inkml:trace>
  <inkml:trace contextRef="#ctx0" brushRef="#br0" timeOffset="3788.5506">1453 2758 234 0,'0'0'1'0,"0"0"-5"16,0-6-14-16,-2-6-22 15,-5-4-7-15,-3-1 12 16,-4-7 35-16,-6 3 27 0,-1 3 6 16,-2 2 8-16,-1 5 13 15,6 4 17-15,-3 5 6 16,8 2-16-16,13 0-31 15,-3 11-27-15,3-11-25 16,5 0-56-16,11-2-4 16</inkml:trace>
  <inkml:trace contextRef="#ctx0" brushRef="#br0" timeOffset="4345.9549">1526 2400 463 0,'0'0'4'0,"0"0"1"16,0 0 1-16,0 0 0 16,0 0 2-16,-12 4 0 0,12-4 0 15,0 0-5-15,-8 7-3 16,8-7 0-16,0 0 0 16,-14 7 0-16,14-7 0 15,-10 8 0-15,10-8 0 0,0 0 0 16,-11 5 0-16,11-5 0 15,-10 0 0-15,10 0 0 16,0 0 0-16,0 0 0 0,0 0 0 16,-10 0 0-16,10 0 0 15,0 0 0-15,0 0 0 16,0 0 0-16,0 0 0 16,0 0 0-16,0 0 0 15,0 0 0-15,0 0 0 0,0 0 0 16,0 0 0-16,-7 6 0 15,7-6 0-15,0 0 0 16,0 16 0-16,0-16 0 16,0 14 0-16,0-6 0 0,0 1 0 15,0 6 0-15,0-2 0 16,4 5 0-16,-1-4 0 16,5 5 0-16,2-2 0 15,2-2 0-15,-1-8 0 0,3-2 0 16,-3-7 0-16,3-14 0 15,-2-2 0-15,-9-6 0 16,4-3 0-16,-3 1-2 0,2 1-1 16,-1 11-1-16,-5 14 1 15,16-10 1-15,-1 13-2 16,4 4-8-16,5-2-66 16,4 4-2-16</inkml:trace>
  <inkml:trace contextRef="#ctx0" brushRef="#br0" timeOffset="5890.0617">383 4500 312 0,'0'0'10'15,"0"0"2"-15,0 0 3 16,0 0 4-16,0 0 1 0,0 0 1 16,0 0 1-16,-11 0 2 15,11 0-8-15,-11 5-3 16,11-5-2-16,-11 12-2 15,7-3-2-15,-5 6-7 0,7 5 0 16,1 5 0-16,3 7 0 16,11 10 0-16,5 7 0 15,10 8 0-15,12 3 0 16,3 0 0-16,9-1 0 0,-1-4 0 16,0-11 0-16,2-10 0 15,-5-15 0-15,0-7 0 16,-12-10-52-16,0-10-33 15,-10-10-3-15</inkml:trace>
  <inkml:trace contextRef="#ctx0" brushRef="#br0" timeOffset="6663.8479">636 4542 377 0,'0'0'9'0,"0"0"1"16,0 8 3-16,4 1 2 15,7 6 1-15,5 0 0 16,7 6 2-16,1 0-1 0,4 4-6 16,6-2-2-16,-2-2-9 15,-2-1 0-15,-5-5 0 16,-4-4 0-16,-8-3 0 16,-13-8 0-16,0 0 0 0,0 0 0 15,-21-5 0-15,-10-12 0 16,-6-4 0-16,-6-5 0 15,-2-2 0-15,-1-4 0 16,8-2 0-16,8-1 0 0,8 3 0 16,15 3 0-16,7 4 0 15,11 9 0-15,8 0 0 16,2 10 0-16,5 6 0 16,-1 0 0-16,-3 17 0 0,-8 2 0 15,3 5 0-15,-14 0 0 16,-1-2 0-16,-2-2 0 15,-6-11 0-15,-3-5-37 16,-3-4-44-16,5-12-3 0</inkml:trace>
  <inkml:trace contextRef="#ctx0" brushRef="#br0" timeOffset="7429.5442">1016 4388 257 0,'0'0'11'0,"0"0"6"15,0 0 4-15,-2 8 4 16,2-8 1-16,0 13 4 16,0-13 0-16,0 15 0 0,0-15-10 15,0 0-6-15,1 8-3 16,-1-8-4-16,-9 0-3 16,-3-7-1-16,-2-4-1 15,-4-3-2-15,-1 2 0 16,1-1 0-16,3-2 0 0,2 1 0 15,4 1 0-15,5 0 0 16,4 2-1-16,0-5 1 16,4 2 0-16,5-6 0 0,0 3 0 15,0 1 1-15,6 2-1 16,-1 2 1-16,3 8 1 16,2 4-2-16,0 8 0 0,3 6 0 15,2 4 0-15,-1 1 0 16,2 3 0-16,-2-8 0 15,-2-1 0-15,-2-7 0 16,-3-6 0-16,-3-11 0 16,-5-6 0-16,-6-4 0 15,-2-5 0-15,-6-2 0 0,-8 3 0 16,-2 0 0-16,-5 9 0 16,0 2 0-16,-2 7 0 15,4 7 0-15,0 2 0 16,12 10 0-16,0 5 0 0,7 3 0 15,2-2 0-15,8 2 0 16,4-8 0-16,5-2-7 16,1-9-75-16,-5-5-2 0</inkml:trace>
  <inkml:trace contextRef="#ctx0" brushRef="#br0" timeOffset="7702.118">1014 3811 477 0,'0'0'4'0,"5"11"1"15,4 1 1-15,5 3 1 16,3 5 0-16,7 2-2 15,1 2-5-15,3 3 0 0,5-2 0 16,-7-5 0-16,3-1 0 16,-8-9 0-16,2-1-8 15,-6 2-51-15,-5-11-24 0,0 0-1 16</inkml:trace>
  <inkml:trace contextRef="#ctx0" brushRef="#br0" timeOffset="8003.3123">1295 3960 389 0,'0'0'4'15,"0"-7"2"-15,0-5 0 16,-5-3 0-16,0-5 1 15,-4-3-1-15,0-1 2 16,0-4 0-16,2 8 0 0,-2 0 0 16,6 7 1-16,3 13 1 15,0 0 0-15,7 3 0 16,6 11 0-16,1 2-4 0,2-2-6 16,2 4 0-16,0-6 0 15,2 0-9-15,-6-6-70 16,3-4-4-16</inkml:trace>
  <inkml:trace contextRef="#ctx0" brushRef="#br0" timeOffset="8602.0821">1485 3524 375 0,'0'0'5'0,"0"0"4"15,0 0 1-15,-3-8 2 16,3 8 3-16,-6-9 1 16,6 9 2-16,-12-9 0 15,12 9-4-15,-11-4-3 0,11 4-3 16,0 0-8-16,-9 0 0 15,9 0 0-15,0 0 0 16,-14-2 0-16,14 2 0 0,-9-4 0 16,9 4 0-16,-8-7 0 15,8 7 0-15,-11-3 0 16,11 3 0-16,0 0 0 16,0 0 0-16,0 0 0 0,-8 0 0 15,8 0 0-15,0 0 0 16,0 0 0-16,-1 7 0 15,1-7 0-15,0 10 0 16,0-10 0-16,-2 14 0 16,2-14 0-16,-2 16 0 0,-1-4 0 15,3-1-2-15,0 3 1 16,0-1 0-16,6 5 0 16,-1-2 0-16,3-2-1 15,1-2 2-15,-2-2-1 0,2-5 0 16,-9-5 0-16,14 0 1 15,-14 0 0-15,7-9 0 16,-7 9 1-16,10-10 0 0,0 6 0 16,-10 4 0-16,22 3-1 15,-9-2-2-15,4 2-6 16,-3-3-9-16,4-7-24 16,-1-2-38-16,-11-5-3 0</inkml:trace>
  <inkml:trace contextRef="#ctx0" brushRef="#br0" timeOffset="8812.6713">1615 3522 414 0,'0'0'4'0,"0"0"0"16,10 5 2-16,-10-5 1 16,0 0 1-16,7-6 0 15,-7 6 1-15,-1-19 1 16,-9 2-4-16,-1-1 0 0,-2-6-2 15,-1 1-2-15,4-1 1 16,5-3-3-16,1-4-4 16,8 5-29-16,7-2-45 15,6 2-1-15</inkml:trace>
  <inkml:trace contextRef="#ctx0" brushRef="#br0" timeOffset="9544.0754">1693 3125 362 0,'0'0'7'15,"0"0"0"-15,4 12 2 16,-4-12-2-16,11 5 1 0,-11-5 0 16,13 0 0-16,-13 0 0 15,13-12-6-15,-11-5-1 16,0 2-1-16,1-3 1 15,1 2 0-15,6 7 1 0,5 4 0 16,8 5 0-16,7 2 1 16,3 10 2-16,5 4 0 15,1 5 0-15,0 2 1 16,-7 1 0-16,-5 1-1 16,-10 1 1-16,-9-1-2 0,-6 2 0 15,-8-3-1-15,-10 2-1 16,-12-6-1-16,-1-3-4 15,-4-5-4-15,6 0-13 0,-6-3-39 16,10-9-19-16,14-8-5 16</inkml:trace>
  <inkml:trace contextRef="#ctx0" brushRef="#br0" timeOffset="9893.9938">1950 2946 414 0,'0'0'5'0,"0"0"2"0,0 0-1 15,0 0 0-15,14 7 1 16,-14-7 0-16,11-7-1 15,-7-4 1-15,-1 0-5 16,-3-8-2-16,-2 2 1 16,-6-2 1-16,-5 2 1 0,0 4 2 15,-3 6 0-15,0 7 1 16,4 0 0-16,2 7 0 16,6 9 0-16,4-1-2 0,2 0-4 15,6-3 0-15,8-2-8 16,-3-8-15-16,6-11-56 15,-4-1-5-15</inkml:trace>
  <inkml:trace contextRef="#ctx0" brushRef="#br0" timeOffset="10067.8318">1923 2584 424 0,'0'0'6'0,"8"16"2"0,2-5 0 16,3 6 1-16,7 1 1 15,2 8 0-15,6-4 0 16,-1 3-1-16,7-6-7 16,-7-5-6-16,3-2-15 15,-9 6-51-15,-4-16-11 0</inkml:trace>
  <inkml:trace contextRef="#ctx0" brushRef="#br0" timeOffset="10383.0363">2037 2738 371 0,'0'0'3'0,"0"0"0"16,18 0 1-16,-6-7 1 16,5-3 1-16,0-4 0 15,3-4-1-15,0-3 1 16,-3-3-3-16,-6-3-1 0,-3 2 0 15,-6 4 3-15,-2 1 2 16,-8 8 3-16,0 8-1 16,-2 4 4-16,2 7 0 15,4 10 1-15,4 2-1 16,1 3-4-16,10 0-7 0,5-3-2 16,7-1 0-16,-2-9 0 15,5-2-12-15,-2-11-19 16,-19-8-51-16,17-3-2 0</inkml:trace>
  <inkml:trace contextRef="#ctx0" brushRef="#br0" timeOffset="10634.3548">2238 2278 480 0,'0'0'3'0,"0"0"1"15,-3 14 1-15,3 1 0 16,0 3 1-16,1 0 0 15,3-1-4-15,7 3-2 0,5-3 0 16,4-5 0-16,3-6 0 16,3 0 0-16,3-1 0 15,0-3 0-15,-3 3 0 16,-1 0 0-16,-6 5 0 0,-3 0 0 16,-9 8 0-16,-5 0 0 15,-2 1-3-15,-9-5-10 16,1-2-66-16,-2-4-4 15</inkml:trace>
  <inkml:trace contextRef="#ctx0" brushRef="#br0" timeOffset="11026.031">2057 1990 314 0,'0'0'3'15,"11"0"4"-15,7 0 1 16,10 1 0-16,9-1 3 16,9 6 3-16,8 3 7 0,10 6-2 15,-2 4-1-15,2 4-1 16,-4 8-1-16,-6 7 1 16,-9 4-2-16,-9 11-2 15,-7 5-3-15,-10 8-10 0,-9-2 0 16,-6-1 0-16,-6-9 0 15,-1-6-73-15,-11-9-12 16</inkml:trace>
  <inkml:trace contextRef="#ctx0" brushRef="#br0" timeOffset="14019.7376">2328 5741 270 0,'0'0'8'16,"0"0"3"-16,0 0 4 15,0 0 3-15,-8 0 1 16,8 0 1-16,0 0 4 16,-10 2 0-16,10-2-6 0,-2 10-4 15,2-10-3-15,0 0-1 16,-12 14-2-16,12-14-2 16,-9 9-1-16,9-9-1 15,-15 13-2-15,15-13 1 16,-15 17-1-16,6-9 0 0,-1 3-1 15,1 1 1-15,-3 2-1 16,0-1 1-16,1 1 0 16,-3 2-1-16,3 0 0 15,-3 1 0-15,4 0 1 0,-1 0-1 16,-2 1-1-16,3 2 3 16,-2 1-3-16,2 0 0 15,-1 3 0-15,-1 0 0 0,-2 0 0 16,3 3 0-16,-2 0 0 15,-1 2 0-15,2 2 0 16,-2 0 0-16,1 1 0 16,0 0 0-16,0 4 0 0,-3 1 0 15,6-1 0-15,0 4 0 16,0-1 0-16,-1 5 0 16,4-2 0-16,-3 7 0 0,3-2 0 15,1 0 0-15,-1 3 0 16,-1 1 0-16,5-1 0 15,-4-1 0-15,6 3 0 16,1-4 0-16,0-1 0 16,0 4 0-16,1-2 0 0,4 3 0 15,-1 1 0-15,-2 5 0 16,-2-1 0-16,0 5 0 16,0-2 0-16,-2 1 0 0,-2 2 0 15,0-6 0-15,2 0 0 16,0 1 0-16,2-7 0 15,0 2 0-15,-1-4 0 16,1 1 0-16,0 1 0 16,0 0 0-16,2 2 0 0,-1-3 0 15,4 1 0-15,0-2 0 16,3 1 0-16,-4-3 0 16,4-1 0-16,-1 2 0 0,1-2 0 15,0 0 0-15,-3 0 0 16,4 3 0-16,-4 0 0 15,2 1 0-15,-2-1 0 16,0 1 0-16,3-1 0 16,-1 0 0-16,2-2 0 0,-4 1 0 15,2-2 0-15,2 1 0 16,-2 3 0-16,-2-1 0 16,4 1 0-16,-2 1 0 15,1 0 0-15,-3 2 0 0,5 1 0 16,-2 0 0-16,0-3 0 15,1 3 0-15,2-1 0 16,-2 1 0-16,2-4 0 16,2 1 0-16,-3-2 0 0,1 2 0 15,-2-1 0-15,2-4 0 16,0 0 0-16,-2-3 0 16,1 0 0-16,-5-5 0 0,0 1 0 15,-1-1 0-15,0-1 0 16,-4-1 0-16,1 0 0 15,-1-2 0-15,-1 0 0 16,-2 0 0-16,-3-1 0 0,0 0 0 16,-1 3 0-16,-1-1 0 15,0 2 0-15,-2-1 0 16,1 2 0-16,0 1 0 16,-2-2 0-16,3 0 0 15,-2-3 0-15,1-1 0 0,-3-4 0 16,0 1 0-16,3-4 0 15,-3-1 0-15,0-2 0 16,1-2 0-16,-2-1 0 16,0-1 0-16,2 1 0 0,-3-3 0 15,0 2 0-15,3-3 0 16,0 2 0-16,3-1 0 16,0 0 0-16,2 0 0 0,4 0 0 15,2 1 0-15,6 2 0 16,1-2 0-16,1 8 0 15,5 0 0-15,3 2 0 16,-2 7 0-16,3 2 0 0,0 4 0 16,-1 5 0-16,1 0 0 15,-2 4 0-15,-1 1 0 16,-2 6 0-16,-3 0 0 16,0-1 0-16,-3 2 0 15,-4 5 0-15,-2-2 0 0,0-2 0 16,0 2 0-16,-3-4 0 15,-5 0 0-15,0 2 0 16,-4-2 0-16,0-3 0 16,-1 1 0-16,1-1 0 0,-5 1 0 15,4-1 0-15,-3-1 0 16,0 2 0-16,0 1 0 16,-1 2 0-16,-1 0 0 0,0 2 0 15,0 0 0-15,0 2 0 16,-2-2 0-16,6 5 0 15,-4-5 0-15,2-1 0 16,0 3 0-16,-2-1 0 0,1 5 0 16,-1 1 0-16,3 3 0 15,-1-2 0-15,-1 5 0 16,4 1 0-16,0-3 0 16,-1-1 0-16,3-4 0 0,-2 1 0 15,4 0 0-15,-3 0 0 16,6-2 0-16,-1 1 0 15,0 0 0-15,2 2 0 16,1-2 0-16,1 1 0 16,-1-4 0-16,4 1 0 0,-2 1 0 15,1 0 0-15,1 2 0 16,0-1 0-16,0 3 0 16,0 1 0-16,3 2 0 0,0 1 0 15,3-1 0-15,-1 2 0 16,0 0 0-16,2-1 0 15,5 1 0-15,0 0 0 16,3-1 0-16,2-1 0 0,5 0 0 16,2 2 0-16,-1 1 0 15,5 1 0-15,1-1 0 16,5 9 0-16,3 3 0 16,-1 5 0-16,3 0 0 0,1 4 0 15,2-1 0-15,-23-51 0 16,4 7-10-16,4-8-72 15,-3-2-2-15</inkml:trace>
  <inkml:trace contextRef="#ctx0" brushRef="#br0" timeOffset="15793.7531">333 11313 317 0,'0'0'2'15,"0"0"3"-15,0 0 1 16,0 0 2-16,0 0 4 0,0 0 3 16,0 0 3-16,-6-5 1 15,6 5 0-15,0 0-1 16,0 0-1-16,0 0-3 15,0 0-2-15,0 0-3 0,0 0-3 16,0 0-1-16,0 0-3 16,15 7 1-16,6 3-2 15,6 5 0-15,1 0 1 16,3-1-2-16,3 5 0 0,0-6 0 16,-5 1 0-16,-5-4 0 15,-7-2 0-15,-7-5 0 16,-10-3 0-16,0 0 0 15,-8-6 0-15,-17-6 0 0,-10-6 0 16,-7-3 0-16,-1-3 0 16,-5-3 0-16,3-3 0 15,0 4 0-15,9-3 0 16,12 5 0-16,11-2 0 0,10 1 0 16,3-1 0-16,8-1 0 15,6-1 0-15,6-2-2 16,3 0-1-16,0 0-4 15,-6 0-5-15,6 6-13 0,-9 3-37 16,4 3-21-16,-3 7-1 16</inkml:trace>
  <inkml:trace contextRef="#ctx0" brushRef="#br0" timeOffset="16024.2919">374 11151 392 0,'0'0'2'0,"0"0"1"15,0 0 2-15,2-9 1 16,6 0 0-16,0-5 1 16,6-5-1-16,1-3 2 0,2-5-2 15,2-3-6 1,-3-2-9-16,0 4-12 15,-7 9-40-15,2 3-14 16</inkml:trace>
  <inkml:trace contextRef="#ctx0" brushRef="#br0" timeOffset="16212.5206">498 11305 365 0,'0'0'3'0,"0"0"1"15,0 0 2-15,5 0 2 16,-5 0 0-16,18-19 1 0,-5-1-1 16,4-6-2-16,1-6-8 15,3-13-40-15,-1-3-27 16,-4 2-6 0</inkml:trace>
  <inkml:trace contextRef="#ctx0" brushRef="#br0" timeOffset="16789.7066">539 10822 270 0,'0'0'8'0,"0"0"4"16,0 0 5-16,-9-1 3 16,9 1 1-16,0 0 3 0,0 0 1 15,0 0-1-15,-4 8-6 16,4-8-6-16,0 0-3 16,2 10-2-16,-2-10-3 15,17 16 0-15,1-3-3 0,6-1 1 16,2 4-1-16,3-2 1 15,4 2-1-15,0-8-1 16,-3-4 0-16,-7-4 1 16,-7-7 0-16,-10-10 0 0,-6-4-1 15,-5-4 1-15,-8-1-1 16,-1 1 0-16,1 4 1 16,6 3-1-16,6 7 1 15,1 11 0-15,13 0 0 0,9 5 1 16,3 1 0-16,3-1-3 15,-1-5-6-15,-3 2-22 16,1-12-49-16,-15-5-1 0</inkml:trace>
  <inkml:trace contextRef="#ctx0" brushRef="#br0" timeOffset="17006.1298">515 10386 480 0,'0'0'4'0,"14"14"1"0,3 1 0 15,6 5 1-15,10 2 0 16,4 6-1-16,10 1-5 16,4 3 0-16,1-8 0 15,-3-2 0-15,-7-11-16 16,-5-3-64-16,-7-4-3 0</inkml:trace>
  <inkml:trace contextRef="#ctx0" brushRef="#br0" timeOffset="17278.3789">945 10555 403 0,'0'0'0'0,"0"0"0"16,-3-9 0-16,-4-6-1 16,-3-3-1-16,-2-2 0 15,-2-5 0-15,-2 1 6 16,4 1 7-16,0 6 2 0,6 9 2 16,6 8 1-16,10 0 2 15,8 12 1-15,4 0-2 16,9 3-15-16,-1-4-2 0,4-1-13 15,10-9-67-15,-18-2-2 16</inkml:trace>
  <inkml:trace contextRef="#ctx0" brushRef="#br0" timeOffset="18050.4159">990 10110 396 0,'0'0'6'0,"0"0"2"16,0 0 2-16,0 0 1 15,-6 0 1-15,6 0 1 0,0 0 3 16,0 0 0-16,0 0-6 16,0 0-1-16,0 0-5 15,-12 3-4-15,12-3 0 0,-7 0 0 16,7 0 0-16,-14 0 0 16,14 0 0-16,0 0 0 15,-14 0 0-15,14 0 0 16,0 0 0-16,0 0 0 15,0 0 0-15,0 0 0 0,0 0 0 16,0 0 0-16,0 0 0 16,0 0 0-16,-7-6 0 15,7 6 0-15,0 0 0 16,0 0 0-16,0 0 0 0,0 0 0 16,-12 8 0-16,12-8 0 15,-3 14 0-15,3-4 0 16,0 1 0-16,1 3 0 0,-1 3 0 15,4-1 0-15,5 2 0 16,-1-2 0-16,1-1 0 16,2-3 0-16,2-2-3 15,0-5 2-15,0-5 0 16,-3 0 0-16,0-5 0 0,-10 5 1 16,11-14 0-16,-11 14 0 15,12-11 0-15,-1 7 1 16,5 4-1-16,1 0-2 0,4 2-3 15,-1-2-6-15,4-2-13 16,-6-3-34-16,-8-10-22 16,-1-7-3-16</inkml:trace>
  <inkml:trace contextRef="#ctx0" brushRef="#br0" timeOffset="18299.8961">1217 10021 374 0,'0'0'2'0,"-9"-3"1"15,-2-4 3-15,-4-1 2 16,-6-1 1-16,-1-6 1 16,-5 1 1-16,1 2 1 0,8-2-2 15,0 5 0-15,7 1-1 16,11 8-3-16,0-14-2 15,9 6-1-15,7-2-4 0,1-2-6 16,0-5-12-16,-1-16-51 16,3 9-7-16</inkml:trace>
  <inkml:trace contextRef="#ctx0" brushRef="#br0" timeOffset="18628.098">1143 9723 465 0,'0'0'4'0,"11"12"2"0,1-2 0 15,-1 1 0-15,7 0-1 16,-2-1 1-16,2-4 0 16,0-3-1-16,-3-3-3 0,-5-14-2 15,-4-2-3-15,-4-5 1 16,4 0-1-16,-2-1 0 15,8 5 0-15,1-1 0 16,12 9 0-16,1 5 1 16,5 4 0-16,4 12 3 0,1 7 0 15,-3 5 1-15,-4 8 1 16,-6 6 0-16,-4 3 0 16,-11 1 0-16,-4-4-2 0,-10-6-7 15,-8-13-31-15,-13-9-40 16,-5-10-5-16</inkml:trace>
  <inkml:trace contextRef="#ctx0" brushRef="#br0" timeOffset="19006.3576">1316 9429 417 0,'0'0'7'15,"0"0"3"-15,11 18 0 16,0-7 1-16,-1-2 0 16,6 0 0-16,0-3 1 0,1-3-1 15,1-3-6-15,-9-9-2 16,-3-9-2-16,-6-6 1 15,-6 0-2-15,-9-4 0 16,-4 0 0-16,-8 6 0 16,1 0 0-16,1 7 0 15,0 10 0-15,6 5 0 0,8 3 0 16,9 9 0-16,3 2 0 16,13 3 0-16,6-2 0 15,2-9 0-15,7-3-40 0,-5-3-42 16,-4-12-2-16</inkml:trace>
  <inkml:trace contextRef="#ctx0" brushRef="#br0" timeOffset="19194.0823">1175 9010 478 0,'9'9'5'16,"8"11"0"-16,6 2 1 0,9 5 0 15,3 0 0-15,7 1-1 16,7 3-5-16,-1-7 0 16,-1-7 0-16,-15-14-24 0,-9-3-55 15,-7-6-4-15</inkml:trace>
  <inkml:trace contextRef="#ctx0" brushRef="#br0" timeOffset="19486.5128">1328 9163 430 0,'0'0'2'15,"0"0"1"-15,11 0 0 16,-3-5 0-16,4-3 1 0,1-9 0 16,1-3 1-16,-1-5-1 15,-3-5-2-15,-2 1-1 16,-7-2 0-16,-1 4 0 15,-6 5 1-15,-5 5 1 0,2 12 2 16,-3 5 1-16,12 0 2 16,-9 17 1-16,9 4-1 15,7 3-1-15,9 1-7 0,8-1 0 16,1-6 0-16,6-9 0 16,-5-9-22-16,0-9-57 15,-2-11-3-15</inkml:trace>
  <inkml:trace contextRef="#ctx0" brushRef="#br0" timeOffset="19779.7163">1407 8635 482 0,'0'0'3'16,"0"0"1"-16,-1 8 1 15,1-8 0-15,0 17 1 16,2-3 0-16,3-1-6 15,0 2 0-15,4 2 0 16,-1-5 0-16,8-1 0 0,-5-4 0 16,6 0 0-16,-2-7 0 15,5 0 0-15,1 0 0 16,-4 0 0-16,4 3 0 16,-3 5 0-16,0 3 0 0,-4 8 0 15,1 3 0-15,-5 4 0 16,-2 3 0-16,-2-4 0 15,-9-12-9-15,-1 2-71 0,-4-3-3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6T15:19:55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13811 4489 348 0,'0'0'3'15,"0"0"1"-15,0 0-1 16,-2 8 2-16,2-8-2 0,-7 10 2 16,7-10-1-16,-14 10 1 15,7-3-4-15,-3 0 1 16,-3 0-1-16,-1-2 0 16,-7 8 1-16,-2-2 4 0,-6 6 1 15,-3 3 1-15,-8 4 1 16,-3 3 0-16,-2 3 1 15,-5 2-1-15,-3 4-1 16,-1 1-3-16,-1-1-1 0,0 1-2 16,-1 4-1-16,0-3-1 15,-3 2 0-15,3-2 1 16,-1 3-2-16,-4-2 1 16,-2 2 0-16,3 2 1 15,-6 0-1-15,1-1 1 0,-5 2 0 16,3-2-1-16,-4 3 1 15,2-2 1-15,-1 1 0 16,0-2-1-16,2 3 2 0,-1 1-1 16,4-3 0-16,3 1 1 15,0-2 0-15,2 4-2 16,4 1 0-16,1 2-1 16,1 4 0-16,-1 1 0 0,1 1 0 15,2 5 0-15,2 2-1 16,1 2 2-16,2-1 0 15,5 0 0-15,1-3 0 16,6 6-1-16,2-6 1 0,3 4 0 16,3-1 0-16,3-3 0 15,2 0 0-15,3 0 0 16,1-5 1-16,5-1-1 16,4 0 0-16,4-4 0 15,5-1 0-15,0-1 0 0,6 0-1 16,3 1 1-16,4 1-1 15,1 5 0-15,-1 1-1 16,3 1 0-16,-4 10 1 16,7 5-1-16,-4 6 2 0,4 3 0 15,-1 3 0-15,0 0 1 16,5 2 1-16,-1-6-3 16,3-2 0-16,4-6 0 0,3-5 0 15,1-4 0-15,3-5 0 16,5-3 0-16,1-3 0 15,4-1 0-15,4-1 0 16,0-1 0-16,5-1 0 0,4 0 0 16,1-2 0-16,5 5 0 15,3-3 0-15,2 3 0 16,1 0 0-16,3 3 0 16,3 2 0-16,-2-1 0 0,3 1 0 15,3-1 0-15,2-2 0 16,3-3 0-16,3-2 0 15,3-1 0-15,4-5 0 16,4 0 0-16,-5 0 0 0,8-3 0 16,-5 0 0-16,4-1 0 15,-2 2 0-15,2 0 0 16,-2 1 0-16,-3 0 0 16,3 3 0-16,-3-3 0 0,1 3 0 15,-2 0 0-15,-3 4 0 16,0 1 0-16,-2 0 0 15,-1-2 0-15,-1 2 0 16,0-2 0-16,-3 0 0 0,2-4 0 16,-2-1 0-16,0-4 0 15,-1-2 0-15,1 0 0 16,0-3 0-16,-3 0 0 0,0-2 0 16,2-1 0-16,-4-2 0 15,1-3 0-15,1-1 0 16,-1 0 0-16,0-5 0 15,-1 6 0-15,-1-4 0 0,1 3 0 16,-1 0 0-16,0 3 0 16,0 3 0-16,-1-3 0 15,0 3 0-15,3-3 0 16,-4 0 0-16,0 1 0 16,4-3 0-16,-3 0 0 0,1-3 0 15,-1 2 0-15,2 1 0 16,-3 0 0-16,2 0 0 15,-3 1 0-15,4-1 0 16,-3 6 0-16,-2-5 0 0,-1 3 0 16,2-4 0-16,-3 5 0 15,6-3 0-15,-4-3 0 16,2 1 0-16,-1-1 0 0,3 0 0 16,-7-1 0-16,7 2 0 15,-6-1 0-15,-1-1 0 16,5 3 0-16,-7-2 0 15,5 1 0-15,0-3 0 0,-5-1 0 16,6 0 0-16,-4-5 0 16,2-2 0-16,-2-4 0 15,3 1 0-15,0-2 0 16,-1-3 0-16,4-1 0 16,-1 2 0-16,-1-2 0 0,2 2 0 15,3 3 0-15,-3-4 0 16,0 0 0-16,3 2 0 15,-2-2 0-15,3-3 0 16,-3 3 0-16,3-3 0 0,-2-3 0 16,1 0 0-16,2 0 0 15,-2-6 0-15,3 0 0 16,2-1 0-16,-2-3 0 16,5 1 0-16,-3-6 0 0,2-1 0 15,0-4 0-15,0-1 0 16,-1-6 0-16,1-5 0 15,-1-1 0-15,-3-7 0 0,1-1 0 16,-3-6 0-16,-4-2 0 16,-1-5 0-16,-3-1 0 15,-3-3 0-15,-1-2 0 16,-8-4 0-16,2-3 0 16,-7-1 0-16,-2-3 0 0,-3-3 0 15,-4-1 0-15,-2-3 0 16,-6-2 0-16,-3-1 0 15,-6-1 0-15,-2-2 0 0,-7 1 0 16,-2-3 0-16,-3 0 0 16,-5 0 0-16,-4-2 0 15,-4 0 0-15,-1-2 0 16,-4 4 0-16,0-4 0 16,-3 3 0-16,-8-3 0 0,0 0 0 15,-4-1 0-15,1-4 0 16,-8-2 0-16,-1-2 0 15,2-1 0-15,-4-3 0 0,-2 1 0 16,-3 0 0-16,0 1 0 16,-3 2 0-16,-1-2 0 15,-2 4 0-15,-3 1 0 16,-6 0 0-16,2-1 0 16,-4 4 0-16,2-2 0 0,-2 3 0 15,-3-3 0-15,1 2 0 16,-5 0 0-16,-1 3 0 15,-2 3 0-15,-2 2 0 16,-4-2 0-16,1 5 0 0,-4 1 0 16,-1 0 0-16,1 3 0 15,-2 3 0-15,-1 0 0 16,-1 0 0-16,1 3 0 0,-3 0 0 16,2-1 0-16,-4 1 0 15,0 1 0-15,-3 1 0 16,3-5 0-16,-3 6 0 15,-2 3 0-15,-3-2 0 0,4 6 0 16,-4 1 0-16,-1 4 0 16,0 1 0-16,-2 2 0 15,-2 0 0-15,-1 1 0 16,2 0 0-16,-2 2 0 0,-3 0 0 16,-1 3 0-16,-2-3 0 15,1 0 0-15,2 2 0 16,-1 1 0-16,-1 3 0 15,-1-8 0-15,0 4 0 16,4 1 0-16,-5 4 0 0,0 1 0 16,-1 3 0-16,3 0 0 15,-4 3 0-15,-2 7 0 16,5-3 0-16,-4 7 0 16,2-5 0-16,3 1 0 0,-6 3 0 15,3-1 0-15,1 5 0 16,-1-4 0-16,0 4 0 15,0 0 0-15,1 5 0 0,-1 0 0 16,4 0 0-16,3 3 0 16,-2-2 0-16,0 5 0 15,1-1 0-15,2 1 0 16,0 1 0-16,0 1 0 16,2 1 0-16,-2 6 0 0,3-2 0 15,1 5 0-15,-1 0 0 16,0 0 0-16,4 0 0 15,-1-2 0-15,0 4 0 16,2-2 0-16,1 0 0 0,0-4 0 16,1 3 0-16,1-3 0 15,-3 1 0-15,1-1 0 16,-2-2 0-16,1 3 0 0,-1-1 0 16,-2 1 0-16,0-2 0 15,-1 1 0-15,-1 0 0 16,1 1 0-16,-1 1 0 15,-2 2 0-15,2-1 0 0,-2 4 0 16,2 8 0-16,2 1 0 16,6 5 0-16,-4 15-44 15,17-18-42-15</inkml:trace>
  <inkml:trace contextRef="#ctx0" brushRef="#br0" timeOffset="1209.9187">15552 3392 337 0,'0'0'6'0,"0"0"3"0,0 0 4 16,0 0 1-16,0 0 3 15,0 0 0-15,0 0 1 16,0 0 0-16,0 0-5 0,0 0-1 16,4 0-2-16,16-2-1 15,8-1-2-15,8-3 0 16,14-2-3-16,5-5-4 16,8 1 0-16,5-6 0 0,4 0 0 15,3-3 0-15,-4-4 0 16,3 1 0-16,-8 3 0 15,6-15-70-15,-6 29-13 16</inkml:trace>
  <inkml:trace contextRef="#ctx0" brushRef="#br0" timeOffset="1474.115">16101 3275 428 0,'0'0'8'0,"-4"19"2"16,3-1 3-16,0 11 1 16,1 10 2-16,2 11 0 0,4 8-10 15,3 9-6-15,2 2 0 16,5-3 0-16,0-6 0 15,9-3 0-15,-1-21 0 16,-11-6-58-16,21-11-27 16</inkml:trace>
  <inkml:trace contextRef="#ctx0" brushRef="#br0" timeOffset="1998.3778">16664 3693 353 0,'0'0'7'0,"3"13"4"0,-3-13 3 16,9 14 0-16,-5-4 3 16,-4-10 2-16,6 15-1 15,-6-15 2-15,0 0-7 0,-6-13-3 16,-5-3-3-16,-1-4-2 16,-1-8-2-16,-3-1-3 15,3 2 0-15,0 3 0 16,5 0 0-16,6 3 0 0,3 5 0 15,13 5 0-15,7 0 0 16,9 6 0-16,7-3-4 16,10 1-22-16,10 5-53 15,-3-5-1-15</inkml:trace>
  <inkml:trace contextRef="#ctx0" brushRef="#br0" timeOffset="2519.36">17149 3449 412 0,'0'0'5'0,"0"0"3"15,-10-11 1-15,10 11 2 16,-16-16 1-16,6 7 1 16,3-3 2-16,-4 1 0 15,1 2-4-15,10 9-11 16,-12-12 0-16,12 12 0 16,-12-9 0-16,12 9 0 0,-14 0 0 15,14 0 0-15,-16 0 0 16,7 0 0-16,0 0 0 15,0 0 0-15,9 0 0 0,-17 0 0 16,7-1 0-16,0 1 0 16,10 0 0-16,-15 0 0 15,15 0 0-15,-15 0 0 16,15 0 0-16,-12 3 0 0,12-3 0 16,-12 8 0-16,12-8 0 15,-9 11 0-15,3 1 0 16,-1-4 0-16,5 7 0 15,-6 1 0-15,5 5 0 0,-1 4 0 16,4 4 0-16,0 4 0 16,0 2 0-16,2-1 0 15,8-2 0-15,0-5 0 16,1-11 0-16,8-8 0 16,-2-8 0-16,4-13 0 0,1-9 0 15,1-2 0-15,-4 0 0 16,3 6 0-16,0 4 0 15,-4 14 0-15,0 8 0 0,0 9 0 16,-1 8 0-16,0 3 0 16,1 4 0-16,-4-13-3 15,3 0-8-15,-7-19-26 16,3-5-42-16,-4-14-2 0</inkml:trace>
  <inkml:trace contextRef="#ctx0" brushRef="#br0" timeOffset="2820.2462">17248 3384 358 0,'0'0'10'16,"0"0"2"-16,2 9 4 16,3 1 0-16,3 7 1 15,2 6 0-15,-1 4 1 0,9 1 0 16,-4-1-9-16,5 3-4 15,-4-8-3-15,1-6-1 16,-1-10-1-16,-4-12-1 0,0-14-1 16,-2-7 0-16,0-6 1 15,-4-2 0-15,6 3 1 16,0 6 0-16,-1 11 1 16,6 11-1-16,-1 11 2 0,3 15 0 15,1 3-3-15,1 8-12 16,1 1-63-16,2-5-3 15</inkml:trace>
  <inkml:trace contextRef="#ctx0" brushRef="#br0" timeOffset="3378.5455">17865 3191 307 0,'0'0'11'0,"0"0"8"16,0 0 4-16,0 0 3 0,0 0 0 15,0 0 1-15,-9 3 1 16,-2 5 0-16,-3 2-12 16,-3 8-16-16,-2 2 0 15,-1 3 0-15,3 5 0 0,3 1 0 16,10 3 0-16,4-5 0 16,3-3 0-16,12-2 0 15,5-2 0-15,0-4 0 0,5-4 0 16,-3 0 0-16,-6 3 0 15,-4 2 0-15,-6 2 0 16,-6 2 0-16,-5 0 0 16,-8-4 0-16,0-1-28 0,-5-10-53 15,2-6-2 1</inkml:trace>
  <inkml:trace contextRef="#ctx0" brushRef="#br0" timeOffset="3734.1683">18051 3299 392 0,'0'13'8'16,"-1"5"4"-16,0 12 1 15,1 8 2-15,4 7-1 16,1 10 1-16,5 5 1 0,3 0-1 16,2-10-8-16,1-6-3 15,-3-11-4-15,2-10 0 16,-7-6 0-16,-8-17 0 0,4-9 0 15,-8-20 0-15,-7-13 0 16,-7-18 0-16,-1-8-2 16,0-7 1-16,1-5-1 15,7 3 0-15,4 9-1 0,8 15 2 16,8 17 0-16,9 16-1 16,8 16 1-16,3 10 1 15,0 17 1-15,-2 11 0 16,-6 9 0-16,-5 8 1 15,-8 2-1-15,-9-4 0 0,1-1-8 16,-12-6-39-16,1-12-32 16,-3-18-2-16</inkml:trace>
  <inkml:trace contextRef="#ctx0" brushRef="#br0" timeOffset="4193.6263">18467 3237 407 0,'0'0'4'0,"3"21"3"16,8-9 0-16,0 7-1 0,5-2 2 15,4 0-1-15,3-5 1 16,7 0 1-16,-6-9-5 15,3-6-2-15,-5-10 1 16,-5-7 1-16,-6-3-1 0,-9-5 1 16,-6 2 2-16,-12-2 1 15,-7 10 0-15,-3 2 1 16,-4 5-8-16,2 10 0 16,3 2 0-16,4 11 0 0,8 3 0 15,13 3 0-15,4-6-7 16,21-4-73-16,5 2-3 15</inkml:trace>
  <inkml:trace contextRef="#ctx0" brushRef="#br0" timeOffset="4468.7561">18812 2927 445 0,'0'0'4'0,"0"0"1"16,-10 3 1-16,10-3 0 0,-17 18 1 15,10-1 1-15,3 2-1 16,3 6-1-16,1 1-2 16,8 3-2-16,10 2-1 0,4-2-1 15,3-1 1-15,4-4-2 16,4 0 2-16,-6-1 1 16,-7 2-1-16,-6 0 0 15,-5 1 0-15,-9 3 1 0,-11-2 0 16,-6-5-2-16,-8-3-5 15,-1-5-13-15,-2-8-60 16,4-9-2-16</inkml:trace>
  <inkml:trace contextRef="#ctx0" brushRef="#br0" timeOffset="4899.6005">19321 3200 432 0,'0'0'3'16,"0"9"0"-16,0-9-2 15,3 12 1-15,-3-12 0 0,19 0 0 16,-6-1 0-16,3-13 1 16,1-4-3-16,1-15 0 15,-4-1 2-15,-4-8 1 16,-6 1 2-16,-4 5 2 15,-10 9 1-15,-6 8 0 0,-4 11 0 16,1 14 0-16,-1 20 0 16,5 10-4-16,2 0-4 15,13 7 0-15,1-10-8 0,20-6-39 16,6-6-33-16,4-16-3 16</inkml:trace>
  <inkml:trace contextRef="#ctx0" brushRef="#br0" timeOffset="5227.9551">19562 2968 416 0,'0'12'4'0,"0"9"3"15,3 4 0-15,4 8 1 16,-1 0 0-16,1 0-1 0,-1 1 0 16,6 0-1-16,-1-21-3 15,1-13-3-15,2-15 0 16,-2-17-2-16,1-8 0 0,-1-2 0 16,2-3 1-16,-5 5 1 15,1 11 0-15,-2 8 1 16,4 18 0-16,-4 10 1 15,3 15-2-15,4 5-4 0,0-1-16 16,-9 3-54-16,21 0-3 16</inkml:trace>
  <inkml:trace contextRef="#ctx0" brushRef="#br0" timeOffset="5516.5904">19999 2665 490 0,'0'0'2'0,"-8"3"2"16,-1 9-1-16,-3-3 0 0,4 3-1 15,-1 3 0-15,0 4 0 16,3-2 1-16,6 4-3 16,11 0 0-16,5-2-3 0,8 1 3 15,2 2 0-15,1 2 1 16,3-1 1-16,-8 6-2 15,-1 5 0-15,-10-1 0 16,-6 7 0-16,-8-1 0 16,-9 2 0-16,-9-4 0 0,-1-1 0 15,-1-13 0-15,-9-10-69 16,6-13-14-16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6T15:20:39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 3588 408 0,'0'0'3'0,"0"0"4"0,0 0 2 15,0 0 0-15,0 0 2 16,0 0 0-16,-8 5 1 15,8 14 0-15,6 8-2 16,3 6-4-16,2 5-2 0,0 2-1 16,6 2-3-16,-3-5-5 15,9-4-17-15,1-12-57 16,-8-13-3-16</inkml:trace>
  <inkml:trace contextRef="#ctx0" brushRef="#br0" timeOffset="210.5001">2461 3465 420 0,'0'0'7'16,"0"18"4"-16,1 4-1 0,3 7 3 15,2 9 0-15,5 5 0 16,2 2 1-16,2 5-4 15,3-6-10-15,9-3-3 16,-8-9-75-16,7-13-4 0</inkml:trace>
  <inkml:trace contextRef="#ctx0" brushRef="#br0" timeOffset="1296.6832">2944 3684 343 0,'0'0'6'16,"0"0"5"-16,-1 17 4 15,1-1 1-15,0 5 2 16,0 6 0-16,4 8 2 16,2 8 1-16,1 6-6 15,3 0-4-15,2 3-3 0,-2 1 1 16,4-1-9-16,-3-1 0 16,0-5 0-16,-1-5 0 15,-5-3 0-15,3-6 0 0,-3-7 0 16,0-2 0-16,-1-10 0 15,-2-1 0-15,-2-12 0 16,2 12 0-16,-2-12 0 16,0 0 0-16,0 0 0 0,0-9 0 15,-1-2 0-15,-2-3 0 16,-4-4 0-16,1-5 0 16,-1-6 0-16,1-3 0 15,0-5 0-15,-3 2 0 0,2 1 0 16,3-2 0-16,-1-2 0 15,-1 2 0-15,2 0 0 16,-1 0 0-16,4-6 0 16,0 2 0-16,0-2 0 0,1 1 0 15,0 4 0-15,2 2 0 16,4 4 0-16,-1 3 0 16,1 7 0-16,2 5 0 15,-1 3 0-15,4 4 0 16,0 6 0-16,5 3 0 0,-2 6 0 15,7 16 0-15,2 4-2 16,0 14 2-16,1 11 2 16,0 6-2-16,-3 7 0 0,0 0 0 15,-1-2 0-15,-6-8 0 16,-2-9 0-16,0-10 0 16,-4-17 0-16,-8-18 0 15,17-10 0-15,-9-28 0 16,2-15 0-16,1-12 0 0,2-7-3 15,1-2 0-15,1 4-1 16,3 13 1-16,-1 13 2 16,4 22 2-16,-2 22 1 15,0 26 1-15,3 23 1 0,-5 15 0 16,0 13-4-16,-3 9 0 16,-1 5 0-16,-3-3 0 15,3-7 0-15,-8-9-78 0,4-21-6 16</inkml:trace>
  <inkml:trace contextRef="#ctx0" brushRef="#br0" timeOffset="2194.6102">3864 3906 321 0,'0'0'7'16,"-6"7"3"-16,3 5 3 15,-2 4 2-15,-1 6 2 16,1 6 0-16,-2 2-1 0,2 4 2 16,5-2-7-16,0-2-4 15,10-6-2-15,1-6-1 16,2-10 0-16,6-8-1 15,-1-8 0-15,1-10-1 0,-2-7 1 16,-5-4 0-16,-2-3 0 16,-7-2 0-16,-3 3 0 15,-4 5 1-15,-9 5 0 0,-5 11 0 16,-1 3 0-16,-4 7 0 16,-3 8-1-16,8 0-3 15,1 8 0-15,6-3 0 16,6 1 0-16,5-14-19 15,11-3-58-15,9 0-5 0</inkml:trace>
  <inkml:trace contextRef="#ctx0" brushRef="#br0" timeOffset="2605.7377">4161 3273 386 0,'0'0'9'15,"0"0"2"-15,-5 5 3 16,5 11 0-16,0 7 2 16,0 12 1-16,3 14 1 0,4 18 1 15,-1 11-12-15,4 14-7 16,1 6 0-16,-2 0 0 15,4-1 0-15,-2-8 0 16,-3-9 0-16,2-16 0 0,7-13-37 16,-2-20-46-16,-1-16-2 15</inkml:trace>
  <inkml:trace contextRef="#ctx0" brushRef="#br0" timeOffset="3004.7033">4457 4035 407 0,'0'0'2'0,"0"0"1"16,0 0 1-16,6 1 1 16,4-1 0-16,3-8-1 0,4-8 0 15,-1-3 1-15,6-2-3 16,-4-5 0-16,-3-2 0 16,-1 5 3-16,-7-3 3 15,-6 10 2-15,-1 4 1 0,-9 12 1 16,-4 5 1-16,-2 19-6 15,-2 6-7-15,2 9 0 16,5 7 0-16,5-1 0 16,5 3 0-16,7-6 0 15,16-5 0-15,5 2-39 0,13-28-45 16,9-8-4-16</inkml:trace>
  <inkml:trace contextRef="#ctx0" brushRef="#br0" timeOffset="3755.7253">5013 3800 334 0,'0'0'10'0,"0"0"5"16,6 0 3-16,-6 0 3 16,0 0 1-16,0 0 1 15,0 0 0-15,0 0 1 0,0-9-8 16,0 9-11-16,-13-11-5 16,0 6 0-16,-1 1 0 15,-2 1 0-15,0 3 0 16,-5 13 0-16,4 6 0 0,-3 12 0 15,4 7 0-15,4 3 0 16,4 7 0-16,5 0 0 16,5 1 0-16,9-9 0 15,10-3 0-15,5-13 0 0,12-12-69 16,-1 0-17-16</inkml:trace>
  <inkml:trace contextRef="#ctx0" brushRef="#br0" timeOffset="4106.2172">5285 3749 375 0,'0'0'8'0,"0"0"2"16,0 13 2-16,0-13 2 15,0 22 1-15,0-6 0 16,2 11 1-16,2 6 0 0,-2 2-6 16,5 4-5-16,3-1-1 15,3 0-2-15,4-6-2 16,-1-8 1-16,3-9-1 16,1-11 0-16,0-5 0 0,1-12 0 15,-3 1 0-15,1 0 0 16,2 11 1-16,-3 4-2 15,1 11 0-15,0 12-5 16,-1 2-5-16,1 6-8 0,-3-5-14 16,-1-20-38-16,3-6-8 15</inkml:trace>
  <inkml:trace contextRef="#ctx0" brushRef="#br0" timeOffset="4295.9038">5700 3199 445 0,'0'0'7'16,"-3"17"3"-16,0 9 1 16,3 17 1-16,0 16 1 0,1 19 0 15,4 16-13-15,3 14 0 16,8 0 0-16,-2 1 0 16,8-8 0-16,-3-8 0 0,11-11-8 15,-7-16-76-15,-2-15-3 16</inkml:trace>
  <inkml:trace contextRef="#ctx0" brushRef="#br0" timeOffset="5138.0662">6186 3849 455 0,'0'0'4'0,"0"0"2"15,0 0 2-15,0 0 0 0,0 0 1 16,0 0 1-16,-9-6 1 16,9 6-11-16,-10-12 0 15,10 12 0-15,-9-14 0 16,2 5 0-16,7 9 0 15,-13-16 0-15,13 16 0 0,-12-8 0 16,12 8 0-16,-14-13 0 16,14 13 0-16,-10-3 0 15,10 3 0-15,-9-4 0 16,9 4 0-16,0 0 0 0,-11 0 0 16,11 0 0-16,0 0 0 15,-11 0 0-15,11 0 0 16,-9 4 0-16,9-4 0 0,-13 7 0 15,13-7 0-15,-10 12 0 16,3 1 0-16,-1 5 0 16,0 7 0-16,1 7 0 15,2 6 0-15,2 2 0 0,1 0 0 16,2-1 0-16,7-5 0 16,5-5 0-16,6-14 0 15,0-11 0-15,6-7 0 16,1-15 0-16,2-9 0 0,-3-3 0 15,-1-2 0-15,-4 3 0 16,0 9 0-16,-2 15 0 16,-4 8 0-16,-3 15 0 15,1 7 0-15,2 11 0 0,-4-5-23 16,0-1-56-16,8-6-4 16</inkml:trace>
  <inkml:trace contextRef="#ctx0" brushRef="#br0" timeOffset="5472.8782">6483 4095 319 0,'0'0'9'15,"6"16"4"-15,-2-7 2 0,2 1 2 16,0 1 2-16,-2-2 2 16,-4-9 2-16,7 10 0 15,-7-17-6-15,0-11-4 16,0-7-3-16,-5-7-1 16,3-4-6-16,0 0-3 0,-1 0 0 15,3 3 0-15,4 5 0 16,7 5 0-16,7 7 0 15,4 9 0-15,6 0 0 0,9 2 0 16,-1-5-24-16,9 6-59 16,4 1-2-16</inkml:trace>
  <inkml:trace contextRef="#ctx0" brushRef="#br0" timeOffset="7772.2836">7638 3924 362 0,'0'13'9'16,"0"17"1"-16,1 20 3 16,4 17 0-16,5 13 1 0,0 11 3 15,-1 9 0-15,3 5 0 16,-3-10-6-16,2-19-2 15,-6-16-1-15,1-23-2 16,-6-23-1-16,0-14-5 0,-17-28 0 16,-1-19 0-16,-3-19 0 15,-5-17 0-15,-2-14 0 16,-1-8 0-16,3 2 0 16,2 7 0-16,6 9 0 0,8 12 0 15,4 17 0-15,6 19 0 16,10 15 0-16,9 14 0 15,5 10 0-15,6 16 0 0,2 8 0 16,1 12 0-16,-3 3 0 16,-3 7 0-16,-7-1 0 15,-11 0 0-15,-5-9 0 16,-5-6 0-16,-6-17-12 16,-23-8-71-16,15-5-2 0</inkml:trace>
  <inkml:trace contextRef="#ctx0" brushRef="#br0" timeOffset="8468.0436">8220 3834 487 0,'0'0'4'15,"0"0"1"-15,-8 0 2 16,8 0 1-16,0 0-8 0,-13 0 0 16,13 0 0-16,-12-4 0 15,12 4 0-15,-9-5 0 16,9 5 0-16,-10-8 0 16,10 8 0-16,-13-10 0 0,13 10 0 15,-16-10 0-15,7 5 0 16,9 5 0-16,-15-11 0 15,15 11 0-15,-15-10 0 16,15 10 0-16,-15-6 0 16,15 6 0-16,-12-6 0 0,12 6 0 15,-7-7 0-15,7 7 0 16,0 0 0-16,-14-5 0 16,14 5 0-16,0 0 0 15,-11-1 0-15,11 1 0 0,0 0 0 16,-9-1 0-16,9 1 0 15,0 0 0-15,-13 0 0 16,13 0 0-16,-12 9 0 16,2-4 0-16,-1 4 0 0,3-2 0 15,-3 2 0-15,0 5 0 16,1 5 0-16,3 5 0 16,-1 8 0-16,4 5 0 0,4 8 0 15,0 0 0-15,1 0 0 16,8-6 0-16,1-6 0 15,5-15 0-15,2-15 0 16,1-11 0-16,-1-19 0 16,2-11 0-16,-5-11 0 0,5-4 0 15,-10 0 0-15,3 7 0 16,-5 11 0-16,-1 17 0 16,-6 18 0-16,4 19 0 15,1 15 0-15,-1 11 0 0,2 4 0 16,5 2 0-16,3-5 0 15,2-9 0-15,9-9 0 16,-4-14-35-16,8-13-49 0,-6-1-3 16</inkml:trace>
  <inkml:trace contextRef="#ctx0" brushRef="#br0" timeOffset="8671.6755">8493 4189 420 0,'0'0'7'0,"0"0"4"15,0-6-1-15,0-2 3 16,-6-10 1-16,0-7 0 16,0-4 0-16,3-12-6 0,-3-3-8 15,5-2 0-15,1 2 0 16,5 4 0-16,5 3 0 16,8 10 0-16,6 8 0 15,9 12-12-15,13 3-69 16,-7 4-3-16</inkml:trace>
  <inkml:trace contextRef="#ctx0" brushRef="#br0" timeOffset="9215.4582">9004 3810 468 0,'0'0'5'15,"0"0"2"-15,-10 0 2 16,10 0 0-16,-9-2 1 15,9 2-7-15,-10-8-3 0,10 8 0 16,-9-12 0-16,9 12 0 16,-9-13 0-16,9 13 0 15,-11-13 0-15,11 13 0 0,-13-13 0 16,13 13 0-16,-18-8 0 16,18 8 0-16,-15-11 0 15,15 11 0-15,-15-11 0 16,15 11 0-16,-10-7 0 0,10 7 0 15,0 0 0-15,-12-9 0 16,12 9 0-16,0 0 0 16,-10-3 0-16,10 3 0 15,0 0 0-15,-9 0 0 16,9 0 0-16,-9 8 0 0,9-8 0 16,-14 11 0-16,14-11 0 15,-11 17 0-15,3-6 0 16,1 4 0-16,0 4 0 15,4 5 0-15,-2 5 0 0,3 1 0 16,2 6 0-16,0 1 0 16,5-6 0-16,3 0 0 15,4-7 0-15,4-11 0 0,1-10 0 16,-1-6 0-16,5-13 0 16,0-11 0-16,-2 1 0 15,2-2 0-15,-4 7 0 16,0 12 0-16,1 9 0 15,-4 9 0-15,2 12 0 0,4 14-9 16,2 1-70-16,-1-1-3 16</inkml:trace>
  <inkml:trace contextRef="#ctx0" brushRef="#br0" timeOffset="9890.5065">9450 3693 409 0,'0'0'10'0,"-3"-9"2"16,3 9 2-16,0 0 2 15,-14-7 2-15,4 2-1 16,-4 5-2-16,-4-1-15 0,-2 10 0 16,-3 4 0-16,-4 4 0 15,0 3 0-15,2 0 0 16,5 8 0-16,7-1 0 16,5-2 0-16,8-2 0 0,14-3 0 15,9-4 0-15,5 0 0 16,5-3 0-16,1-3 0 15,-5 3 0-15,-2 1 0 16,-12 3 0-16,-6 4 0 0,-9 2 0 16,-13 0 0-16,-6 1 0 15,-6-3 0-15,1-2 0 16,-2-14-7-16,7-3-77 16,10-2-2-16</inkml:trace>
  <inkml:trace contextRef="#ctx0" brushRef="#br0" timeOffset="10115.7802">9712 4054 452 0,'0'0'5'15,"0"0"1"-15,0 0 0 16,0 0 1-16,0 0-2 16,8-18-5-16,-4-9-22 0,1-3-50 15,1-11-7-15</inkml:trace>
  <inkml:trace contextRef="#ctx0" brushRef="#br0" timeOffset="10229.0465">9642 3701 487 0,'0'0'3'0,"-8"16"0"0,4-3 1 15,3 2-2-15,1-5-1 16,3 1-7-16,8-9-23 16,5 1-47-16,6-3-5 0</inkml:trace>
  <inkml:trace contextRef="#ctx0" brushRef="#br0" timeOffset="10486.0228">9987 3209 478 0,'0'12'5'0,"0"15"2"15,2 14 1-15,0 15 1 16,6 12-5-16,-3 16-4 15,6 7 0-15,1 10 0 16,0-12 0-16,7-5 0 0,-5-15 0 16,7-15-30-16,-4-11-54 15,-4-14-2-15</inkml:trace>
  <inkml:trace contextRef="#ctx0" brushRef="#br0" timeOffset="10842.5618">9863 3774 434 0,'0'0'5'15,"-3"9"2"-15,3-9 0 16,1 17 2-16,10-7-1 16,6 0 1-16,7-3 0 0,6 0 0 15,10-7-4-15,10 0-2 16,1-9-1-16,3-5 0 15,-2-8 0-15,-3-3-2 16,-3-7 0-16,-8 3 0 0,-10-4 0 16,-4 0 0-16,-13 2 0 15,-7 5 0-15,-5 13 0 16,-9 10 0-16,-8 11 0 16,-1 15 0-16,-1 19 0 0,4 8 0 15,1 12 0-15,10 3 0 16,5 1 0-16,12-9 0 15,11-9 0-15,13-5 0 16,7-24 0-16,13-12-50 0,3-7-36 16</inkml:trace>
  <inkml:trace contextRef="#ctx0" brushRef="#br0" timeOffset="12610.4225">10804 3488 423 0,'0'0'6'16,"0"0"3"-16,-10 7 1 0,10-7 1 15,-16 12 2-15,4-3-1 16,0 4 1-16,-2 1 1 16,-3 1-14-16,7 2 0 15,1 0 0-15,4 0 0 0,4 5 0 16,3-1 0-16,10 3 0 16,2-4 0-16,8 3 0 15,-1-1 0-15,-2-1 0 0,3 1 0 16,-7-1 0-16,-3 3 0 15,-11-4 0-15,-1 1 0 16,-12-5 0-16,0-2 0 16,-6-10-6-16,0-4-74 0,2-9-4 15</inkml:trace>
  <inkml:trace contextRef="#ctx0" brushRef="#br0" timeOffset="13014.6528">11035 3216 445 0,'0'0'4'15,"0"0"2"-15,2-7 1 0,3-3 1 16,-1-6 0-16,2-5 0 16,5-7 0-16,-1-2 0 15,1-3-6-15,4 0-8 16,-1 4-23-16,2 0-49 0,1 9-4 16</inkml:trace>
  <inkml:trace contextRef="#ctx0" brushRef="#br0" timeOffset="13168.3794">11195 3185 433 0,'0'0'2'0,"1"-14"-1"16,2 2 1-16,2-8 0 16,5-1 0-16,3-4-6 0,1-6-18 15,8 1-49-15,8 7-2 16</inkml:trace>
  <inkml:trace contextRef="#ctx0" brushRef="#br0" timeOffset="16184.8187">12452 3488 324 0,'0'0'11'16,"0"0"5"-16,0-12 5 15,0 12 2-15,0 0 2 16,0-11 0-16,0 11 2 16,0 0 0-16,5 10-15 0,0 15-12 15,3 14 0-15,2 10 0 16,1 11 0-16,2 9 0 16,2 5 0-16,0-2 0 15,-3-5 0-15,1-12 0 0,0-10-19 16,-3-20-64-16,-4-17-2 15</inkml:trace>
  <inkml:trace contextRef="#ctx0" brushRef="#br0" timeOffset="16408.8328">12366 3765 422 0,'0'0'6'16,"0"0"4"-16,0 0-1 16,9 15 2-16,5-10 1 15,5-1-1-15,7 1 2 0,6-5-2 16,6-2-7-16,1-12-9 16,7-2-27-16,-3-10-47 15,-2-4-3-15</inkml:trace>
  <inkml:trace contextRef="#ctx0" brushRef="#br0" timeOffset="16708.6541">12777 3179 472 0,'0'9'5'0,"0"12"2"15,0 9 0-15,4 12 2 16,5 15-1-16,2 5-5 15,3 6-3-15,3 7 0 0,4-6 0 16,0-14 0-16,2-5 0 16,-1-15 0-16,1-13-22 15,-2-15-1-15,-4-7-1 0,1-13 2 16,-5-6 6-16,2 2 6 16,-5-5 10-16,4 5 10 15,-4 8 5-15,-3 9 2 16,5 12 1-16,1 12-2 15,0 6-7-15,1 0-12 0,7-8-68 16,1 10-6-16</inkml:trace>
  <inkml:trace contextRef="#ctx0" brushRef="#br0" timeOffset="17348.6289">13481 3618 422 0,'0'0'7'0,"0"0"4"15,0 0 2-15,-5 6 1 16,5-6 2-16,0 0 1 0,-4 11-6 16,4-11-11-16,0 0 0 15,0 0 0-15,-8 3 0 16,8-3 0-16,0 0 0 15,-14-8 0-15,14 8 0 0,-14-12 0 16,14 12 0-16,-15-12 0 16,15 12 0-16,-13-11 0 15,13 11 0-15,-10-10 0 16,10 10 0-16,0 0 0 16,-10-10 0-16,10 10 0 0,0 0 0 15,0 0 0-15,0 0 0 16,-10-6 0-16,10 6 0 15,0 0 0-15,0 0 0 16,0 0 0-16,0 0 0 0,-10-2 0 16,10 2 0-16,0 0 0 15,0 0 0-15,0 0 0 16,-9 3 0-16,9-3 0 16,-5 10 0-16,5-10 0 0,-8 17 0 15,6-5 0-15,-1 0 0 16,0 2 0-16,-2 6 0 15,4 2 0-15,0 1 0 0,1 2 0 16,0 2 0-16,0-3 0 16,6 0 0-16,0-6 0 15,5-9 0-15,1-6 0 16,4-6 0-16,1-8-7 16,0-3 1-16,6 4 1 0,-2 2 0 15,0 7-1-15,-1 1 2 16,1 9-1-16,-1 7 2 15,-3 1-1-15,-1-4-1 16,-3-5-7-16,-2-11-12 0,-5-15-42 16,2-7-9-16</inkml:trace>
  <inkml:trace contextRef="#ctx0" brushRef="#br0" timeOffset="17490.4183">13674 3219 449 0,'0'0'6'0,"0"11"3"16,3 10 0-16,3 15 2 15,-1 11 0-15,5 9 0 16,2 10-6-16,4 5-5 0,6 3 0 16,-5-8 0-16,10-3-64 15,-5-9-18-15</inkml:trace>
  <inkml:trace contextRef="#ctx0" brushRef="#br0" timeOffset="17664.8653">13679 3624 484 0,'0'0'5'16,"0"0"0"-16,-2 7 2 0,2-7 1 15,9 11-6-15,5-3-2 16,10-3 0-16,8-5 0 16,13 0 0-16,14-7-12 15,6-4-70-15,6-5-3 16</inkml:trace>
  <inkml:trace contextRef="#ctx0" brushRef="#br0" timeOffset="18244.0321">15035 3592 426 0,'0'0'9'15,"0"0"1"-15,0 0 4 0,-4-10 1 16,4 10 1-16,-9-7 1 16,9 7-13-16,-16-11-4 15,9 10 0-15,-6-4 0 0,-3-2 0 16,0 4 0-16,0 0 0 16,-4 1 0-16,4 2 0 15,-4 5 0-15,3 7 0 16,-1 12 0-16,5 7 0 15,5 9 0-15,3 5 0 0,5 2 0 16,11 3 0-16,7-4 0 16,12-3 0-16,2-14 0 15,0-5-60-15,15-8-29 16</inkml:trace>
  <inkml:trace contextRef="#ctx0" brushRef="#br0" timeOffset="18774.1409">15413 3630 406 0,'0'0'9'0,"0"0"4"0,0 0 2 16,0 0 1-16,0-12 2 15,0 12 2-15,0 0-6 16,0 0-14-16,-8-13 0 0,8 13 0 16,0 0 0-16,-6-4 0 15,6 4 0-15,-11-2 0 16,11 2 0-16,-12-7 0 15,12 7 0-15,-11-7 0 16,11 7 0-16,-16-10 0 0,16 10 0 16,-14-9 0-16,14 9 0 15,-14-8 0-15,14 8 0 16,-10-8 0-16,10 8 0 16,0 0 0-16,-12-8 0 0,12 8 0 15,0 0 0-15,-10 0 0 16,10 0 0-16,0 0 0 15,0 0 0-15,-10 3 0 16,10-3 0-16,-9 5 0 0,9-5 0 16,-10 13 0-16,10-13 0 15,-11 19 0-15,6-6 0 16,-2 4 0-16,0 2 0 16,3 0 0-16,-3 7 0 0,2-2 0 15,1 1 0-15,4 4 0 16,0-5 0-16,4-4 0 15,7-2 0-15,0-9 0 16,6-7 0-16,5-2 0 0,-4-10 0 16,4 1 0-16,2-1 0 15,2 7 0-15,-4 3 0 16,2 5-8-16,-1 8-24 16,-11 3-49-16,9 5-2 0</inkml:trace>
  <inkml:trace contextRef="#ctx0" brushRef="#br0" timeOffset="19079.1411">15572 3507 447 0,'0'0'5'0,"-5"9"2"16,2 0 2-16,3 12 0 15,0 3 1-15,6 10 0 0,3 4 0 16,4 1-6-16,2 3-4 15,3-3 0-15,2-6 0 16,-4-8 0-16,0-8 0 16,-3-16 0-16,-1-8 0 0,-2-14 0 15,1-8 0-15,3-6 0 16,-1 1 0-16,3-1 0 16,1 5 0-16,3 9 0 15,0 15 0-15,-1 9 0 0,3 16 0 16,-4 13 0-16,0 6 0 15,-1 2 0-15,6-3-67 16,-9 8-15-16</inkml:trace>
  <inkml:trace contextRef="#ctx0" brushRef="#br0" timeOffset="19958.1863">16790 3509 389 0,'0'0'7'15,"0"0"3"-15,0 11 2 0,0-11 3 16,0 20 0-16,0-2 2 16,0 6 0-16,0 8 1 15,3 2-7-15,3 8-11 0,-1 4 0 16,0-4 0-16,2-3 0 16,-2-6 0-16,3-3 0 15,-3-13 0-15,-2-4 0 16,-3-13 0-16,0 0 0 0,0 0 0 15,3-15 0-15,-3-9 0 16,0-7 0-16,0-9 0 16,2-1 0-16,3-6 0 15,2 1 0-15,5 3 0 0,-2 5 0 16,6 11 0-16,-1 15 0 16,5 12 0-16,0 16 0 15,-1 10 0-15,0 9 0 16,-3 5 0-16,3-4 0 15,-6-3 0-15,1-3 0 0,0-17 0 16,-2-13 0-16,1-11 0 16,2-15 0-16,3-9 0 15,-1-1 0-15,7 0 0 0,-3 1 0 16,3 9 0-16,-5 14 0 16,1 12 0-16,-5 12 0 15,1 15 0-15,-9 10 0 16,2-1 0-16,-2 4 0 15,0-1 0-15,-2-12 0 0,2-6-77 16,5-5-9-16</inkml:trace>
  <inkml:trace contextRef="#ctx0" brushRef="#br0" timeOffset="20237.8398">17553 3696 427 0,'0'0'7'0,"-2"17"2"15,-1-5 1-15,3 1 0 16,-1-2 1-16,4-1-1 0,-3-10 0 16,16 9 1-16,0-12-7 15,-2-15-2-15,3-4-2 16,-3-3 0-16,-2-5 0 16,-7-3 0-16,-5 1 0 0,-4 9 0 15,-10 4 0-15,-4 4 0 16,-2 10 0-16,-4 5 0 15,1 12 0-15,6 8 0 0,5 2 0 16,6-1 0-16,6 2 0 16,2-7-10-16,14-2-75 15,1-5-2-15</inkml:trace>
  <inkml:trace contextRef="#ctx0" brushRef="#br0" timeOffset="20704.3625">17782 3446 448 0,'0'0'5'16,"0"22"2"-16,2 2 3 0,2 6-1 15,1 6 1-15,0 3 1 16,4 2 0-16,0 1-11 16,4-10 0-16,2-6 0 15,-1-15 0-15,4-11 0 0,-1-8 0 16,3-16 0-16,0-6 0 15,-2-7-6-15,3 1-11 16,4 2-8-16,-5 2-14 16,-5 13-25-16,8 12-16 0,-10 19 2 15,-2 5 31-15,-4 9 25 16,-2 9 19-16,-3 0 17 16,4-2 16-16,0-3 32 15,-4-13 14-15,9-14-5 0,5-3-30 16,3-16-20-16,3-8-11 15,2-6-3-15,1 0-3 16,-1-5 0-16,-3 2 1 16,-4 5 2-16,-9 4 1 0,-3 6 2 15,-5 9-1-15,-9 4-7 16,-3 5-2-16,-6 5 0 16,3 7 0-16,3 7 0 15,4 7 0-15,7 4 0 0,3 5 0 16,15-1 0-16,7-2 0 15,15 0 0-15,1 7-46 16,12-25-39-16</inkml:trace>
  <inkml:trace contextRef="#ctx0" brushRef="#br0" timeOffset="21407.6361">19295 3481 399 0,'0'0'5'0,"0"0"1"16,0 0 2-16,0 0 3 15,0 0 1-15,0 0 1 16,0 0 0-16,3 19 1 0,-2 2-4 15,4 8-2-15,3 3-2 16,3 1-3-16,3 0 0 16,1-2-3-16,2-7 0 15,-2-15 0-15,4-9 0 0,-2-4 0 16,4-8 0-16,-2 0 0 16,7 4 0-16,-2 8 0 15,8 5 0-15,0 13 0 0,-3 5 0 16,-1 4 0-16,0-1 0 15,-4-3 0-15,-2-4 0 16,-5-12 0-16,-7-11 0 16,-4-14 0-16,1-8 0 15,-5-14 0-15,-1-7 0 16,0-3 0-16,1-7 0 0,5 4 0 16,-2 0 0-16,-1 20-68 15,14 10-21-15</inkml:trace>
  <inkml:trace contextRef="#ctx0" brushRef="#br0" timeOffset="21632.3644">20039 3657 511 0,'0'0'0'0,"0"0"0"0,-13-7 0 16,11-4 0-16,1-10-2 15,-1-9-4-15,1-3 2 16,-2-10 0-16,1-1 3 15,2 6 4-15,-3 0 2 0,-3 12 4 16,-5 8-9-16,2 14 0 16,-4 4 0-16,4 8 0 15,8 9 0-15,-4-6-13 16,12-1-72-16,11-7-2 16</inkml:trace>
  <inkml:trace contextRef="#ctx0" brushRef="#br0" timeOffset="21954.3021">20330 3077 489 0,'0'0'5'0,"-12"21"1"16,7 5 2-16,4 12-5 16,-1 6-3-16,1 10 0 15,3 6 0-15,5 4 0 0,9-1 0 16,1-5 0-16,3-8 0 15,-1-12-4-15,0-5-80 16,-1-7-2-16</inkml:trace>
  <inkml:trace contextRef="#ctx0" brushRef="#br0" timeOffset="22352.2986">20282 3497 415 0,'0'0'0'0,"0"0"0"16,9 3 1-16,5-3-1 0,0-5-1 15,8-12 0-15,3-9-3 16,5-6 0-16,-2-11-3 16,-1-11 2-16,-1-9 4 15,-6 0 4-15,-2 8 5 16,-6 6 5-16,-3 13 4 0,-5 11 0 15,-4 25 2-15,9 23 0 16,-5 23-5-16,0 17-6 16,3 7-8-16,1 8 0 15,8-3 0-15,-2-3 0 0,4-15 0 16,1-15 0-16,1-18 0 16,3-18 0-16,1-6 0 15,-4-13 0-15,1-4 0 16,0-1 0-16,-2 7 0 0,-3 0 0 15,2 11 0-15,-4 11 0 16,-2 8 0-16,6-12-56 16,-1 26-25-16,3-4-1 0</inkml:trace>
  <inkml:trace contextRef="#ctx0" brushRef="#br0" timeOffset="22666.3063">21102 3545 511 0,'0'0'0'0,"0"0"0"0,0 0 0 16,1-6 0-16,4-13 0 15,7-6-22-15,2-11-31 16,-1-6-8-16,0-6 16 15,-7-4 32-15,1 4 12 0,-8 3 7 16,-7 17 11-16,-12 10 18 16,-4 16 23-16,1 2 6 15,4 17-49-15,3 4-15 0,3 2 0 16,13 3 0-16,1-5 0 16,14 0 0-16,4-12-2 15,-14 11-85-15,20-2-1 16</inkml:trace>
  <inkml:trace contextRef="#ctx0" brushRef="#br0" timeOffset="22849.9156">21302 3521 428 0,'0'0'4'0,"0"0"2"16,3-11 0-16,-2-5 1 16,7-5 2-16,1-3 1 0,1-2 0 15,1 1 2-15,7 0-3 16,-3 7-1-16,3 13-6 15,-4 10-2-15,6 14 0 16,-5 15 0-16,1 1 0 0,-2 14-81 16,4 5-2-16</inkml:trace>
  <inkml:trace contextRef="#ctx0" brushRef="#br0" timeOffset="24076.8556">3450 5704 474 0,'0'0'3'0,"0"0"3"0,0 0 1 16,0 0 2-16,0 0 0 16,0-6-6-16,0 6-3 15,-1-8 0-15,1 8 0 16,-5-13 0-16,-1 4 0 0,6 9 0 16,-15-16 0-16,7 8 0 15,-3-7 0-15,-1 6 0 16,-1-7 0-16,-2 8 0 15,1-4 0-15,-1 1 0 0,-1-1 0 16,2 4 0-16,1 3 0 16,-1-1 0-16,1 4 0 15,3 0 0-15,1 2 0 0,9 0 0 16,-16 0 0-16,16 0 0 16,-9 16 0-16,4-1 0 15,1 7 0-15,0 2 0 16,2 9 0-16,0 1 0 15,2 5 0-15,0-5 0 0,1 2 0 16,5-9 0-16,5-10 0 16,4-10 0-16,4-7 0 15,1-12 0-15,3-7 0 16,2-1 0-16,-2-1 0 0,0 6 0 16,2 10 0-16,-1 5 0 15,-1 12 0-15,-4 5 0 16,0 7 0-16,-2 3 0 15,-2-7 0-15,8-11-51 0,-5-1-34 16</inkml:trace>
  <inkml:trace contextRef="#ctx0" brushRef="#br0" timeOffset="24800.8412">4461 5499 456 0,'0'0'5'16,"0"0"2"-16,0 0 2 0,0 0 1 15,0 0 1-15,0 0 2 16,0 0-13-16,0-8 0 15,0 8 0-15,0 0 0 16,-8-13 0-16,8 13 0 0,-10-8 0 16,10 8 0-16,-10-13 0 15,10 13 0-15,-12-7 0 16,12 7 0-16,-10-4 0 0,10 4 0 16,-11 0 0-16,11 0 0 15,-14 2 0-15,14-2 0 16,-17 15 0-16,9 3 0 15,-3 1 0-15,1 10 0 0,1 8 0 16,1-1 0-16,2 8 0 16,6-3 0-16,0-3 0 15,0-5 0-15,7-9 0 16,3-10 0-16,2-13 0 16,2-6 0-16,2-11 0 0,5-6 0 15,1 2 0-15,6 5 0 16,4 8 0-16,7 9 0 15,3 20 0-15,3 15 0 0,1 11 0 16,-3 12 0-16,-3 9 0 16,-9 6 0-16,-7 3 0 15,-14-3 0-15,-10-3 0 16,-8-5 0-16,-15-7 0 0,-9-14 0 16,-10-15 0-16,-4-15 0 15,-11-25 0-15,-1-17-86 16,0-14-1-16</inkml:trace>
  <inkml:trace contextRef="#ctx0" brushRef="#br0" timeOffset="25369.9894">4863 5600 309 0,'0'0'8'0,"0"0"5"15,0 0 2-15,7-9 1 16,4-2 2-16,-2-7 2 0,0-2-1 16,4-4 1-16,-3-5-7 15,-3 0-2-15,-1 2-2 16,-5 3 1-16,-1 3-1 16,-7 8 0-16,-1 11 0 0,-6 4-6 15,0 15-3-15,1 10 0 16,-2 7 0-16,8 7 0 15,4 0 0-15,3 2 0 16,11-4 0-16,10-8 0 0,8-11 0 16,6-8 0-16,2-13 0 15,-4-10-84-15,14-9-2 16</inkml:trace>
  <inkml:trace contextRef="#ctx0" brushRef="#br0" timeOffset="25732.5521">5303 5456 418 0,'0'0'7'16,"-5"19"2"-16,3-3 1 15,1 6 2-15,1 3 0 16,0 3-1-16,0-3 1 16,2 1 0-16,4-9-6 0,-6-17-4 15,16 0-2-15,-10-17 0 16,1-12 0-16,4-8 0 16,-2-6 0-16,0 0 0 15,6 2 0-15,-2 4-2 0,3 11 2 16,-2 14 0-16,5 12 2 15,-3 14-2-15,-1 13 0 16,-1 8 0-16,2 7 0 0,-5-3-19 16,4 6-60-16,-2-3-3 15</inkml:trace>
  <inkml:trace contextRef="#ctx0" brushRef="#br0" timeOffset="26213.7778">5719 5479 420 0,'0'0'5'15,"0"21"1"-15,1-3 2 16,2 1-1-16,4 1 1 0,4 0 1 15,3-4 0-15,3-4 0 16,1-12-4-16,2-9-2 16,1-13-1-16,-2-5 1 0,-5-7-1 15,-7-1 2-15,-5 0 1 16,-6 6 1-16,-8 7-6 16,-7 9 0-16,-5 12 0 15,-1 4 0-15,-1 11 0 0,6 5 0 16,5 5 0-16,8 1 0 15,7-6 0-15,10-5-27 16,13-5-57-16,5-9-4 16</inkml:trace>
  <inkml:trace contextRef="#ctx0" brushRef="#br0" timeOffset="26776.1336">6056 5368 439 0,'0'0'4'0,"0"0"1"15,0 0 0-15,-10 7 1 16,10-7 0-16,0 0 1 0,-2 13 0 15,2-13 1-15,1 16-4 16,3-4 0-16,2 2 0 16,1 5 0-16,0 2-1 15,2 5 0-15,-3-2-1 0,5 1-2 16,-3-2 0-16,0-5 0 16,3-5 0-16,-1-8 0 15,-1-7 0-15,2-16 0 16,0-12 0-16,0-6-3 0,1-6 1 15,0-1-1-15,4 2 1 16,-3 5 1-16,3 14 0 16,-1 19 1-16,2 9 2 15,-2 16-1-15,3 11 2 0,-3 3-1 16,1 3 2-16,2-7-4 16,-3-8 0-16,1-15 0 15,2-9 0-15,-2-16-2 16,2-14 0-16,-3-3 1 0,3-3-1 15,-3 1 3-15,-1 9 0 16,-4 14 1-16,3 12 1 16,-6 15-3-16,1 14 0 15,3 7 0-15,3 10 0 0,0-3 0 16,9 1 0-16,-1-13-23 16,4-9-58-16,3-10-4 15</inkml:trace>
  <inkml:trace contextRef="#ctx0" brushRef="#br0" timeOffset="27089.8553">6824 5524 462 0,'0'0'3'0,"0"0"0"16,0 0 1-16,8 0 1 15,6-3 0-15,0-9 1 16,8-3-1-16,-1-7 1 15,2-2-2-15,-3-10-1 0,-3-2-1 16,-7-3-1-16,-8 4 1 16,-2 5-2-16,-6 6 0 15,-9 14 0-15,0 8 0 16,1 11 0-16,3 18 0 0,6 12 0 16,5 14 0-16,7 5 0 15,8 4 0-15,5-3 0 16,7-1 0-16,6-8 0 15,5-11 0-15,2-15 0 0,10-12 0 16,2-18-55-16,-5-15-31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6T15:34:05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7136 6395 351 0,'0'0'11'0,"0"0"5"16,-8 0 3-16,8 0 1 15,-15-6 1-15,4 3 1 0,-2-4 0 16,-1 2 1-16,-1-3-17 16,-4-5-6-16,-1 5 0 15,-3 1 0-15,-5-2 0 16,-5 5 0-16,-4 4 0 0,-6 1 0 16,1 11 0-16,-6 3 0 15,4 9 0-15,-2 0 0 16,3 10 0-16,10-5 0 15,8 4 0-15,11-1 0 16,11 0 0-16,10-3 0 0,19 2 0 16,8-4 0-16,13-5 0 15,11 1 0-15,4 0 0 16,0-3 0-16,-3 1 0 0,-4 0 0 16,-15 4 0-16,-7 6 0 15,-17 5 0-15,-19 6 0 16,-18 6 0-16,-12 3 0 15,-14-3 0-15,-9-3 0 0,-6-3 0 16,-3-10 0-16,11-3 0 16,20-12-66-16,-5-7-22 15</inkml:trace>
  <inkml:trace contextRef="#ctx0" brushRef="#br0" timeOffset="729.0587">7345 6696 365 0,'0'0'7'0,"0"0"6"16,0 0 1-16,0 0 1 15,0 0 2-15,-5 7 0 16,5 15 1-16,0 7 1 15,3 9-7-15,3 6-5 0,4 2-2 16,2 3-3-16,0-5-2 16,5-5 0-16,-1-14 0 15,3-14 0-15,2-11 0 16,-2-15 0-16,0-6 0 0,0-2 0 16,-2 2 0-16,1 3 0 15,2 8 0-15,-6 10 0 16,5 14 0-16,0 8 0 15,-2 11 0-15,2-8-5 0,8-9-62 16,-4 3-16-16</inkml:trace>
  <inkml:trace contextRef="#ctx0" brushRef="#br0" timeOffset="1124.8415">7811 6686 412 0,'0'0'6'0,"0"0"4"16,1 18 1-16,5 3 2 15,5 13 0-15,2 7 1 16,6 15 1-16,6 9 2 16,2 8-17-16,5-1 0 0,-3 0 0 15,-2-3 0-15,-4-11 0 16,-5-15 0-16,-4-9 0 15,-9-19 0-15,-5-15 0 16,-5-12 0-16,-7-26 0 16,-1-20 0-16,-5-20 0 0,5-7 0 15,-2-7-3-15,6 1-2 16,5 5 1-16,2 11 2 16,3 20 2-16,8 21 0 0,8 19 2 15,-2 16 0-15,4 20 2 16,-9 12 2-16,0 9-6 15,-5 7 0-15,-5 3 0 16,-9-3 0-16,-8-4 0 0,-1-5-2 16,6-19-78-16,-7-13-3 15</inkml:trace>
  <inkml:trace contextRef="#ctx0" brushRef="#br0" timeOffset="1827.0474">8304 6798 317 0,'0'0'7'16,"0"0"2"-16,13 0 2 16,-13 0 2-16,18-15 2 0,-4 3 1 15,-3-5 2-15,5-2 1 16,-3-3-3-16,-4-2-2 15,-3-1-2-15,-6 2 0 16,0 3 0-16,-11 6-2 0,0 9 0 16,-4 5-10-16,-1 18 0 15,0 7 0-15,2 11 0 16,6 6 0-16,2 3 0 16,6 2 0-16,10-1 0 0,5-10 0 15,14-5 0-15,0-10-48 16,8-7-36-16,2-7 0 15</inkml:trace>
  <inkml:trace contextRef="#ctx0" brushRef="#br0" timeOffset="2084.7857">8789 6919 443 0,'0'0'4'15,"0"0"2"-15,-10-10 2 16,-2-4 0-16,2-3 2 16,-3-6 0-16,1 0 1 0,-3-4 0 15,3 3-11-15,5 2 0 16,1 2 0-16,6 4 0 16,1 6 0-16,10 5 0 15,5-1 0-15,6 3 0 16,5-6 0-16,14 6-8 0,18-3-74 15,-13-4-3-15</inkml:trace>
  <inkml:trace contextRef="#ctx0" brushRef="#br0" timeOffset="2552.571">9372 6609 428 0,'0'0'6'15,"0"0"3"-15,-15-13 3 16,6 9 0-16,-6 0 2 0,-2 1 1 15,-1 3 0-15,-4 2-15 16,0 11 0-16,1 8 0 16,4 8 0-16,1 5 0 15,8-2 0-15,2 2 0 0,6 2 0 16,6-9 0-16,13-1 0 16,-2-7-36-16,11-10-49 15,4-6-2-15</inkml:trace>
  <inkml:trace contextRef="#ctx0" brushRef="#br0" timeOffset="2817.1991">9548 6897 438 0,'0'0'4'0,"0"0"2"0,0 12 2 16,0-12-1-16,11 10 2 16,-11-10 0-16,15 2 0 15,-1-4 1-15,-3-10-4 16,1-7-1-16,-1-11-5 0,-6-3 0 15,-3-3 0-15,-2 0 0 16,-7 3 0-16,-7 3 0 16,-1 5 0-16,-5 10 0 15,2 13 0-15,0 4 0 16,0 11 0-16,5 5 0 0,5 3 0 16,3-3 0-16,5 0 0 15,0-18 0-15,9 12-77 16,8-12-11-16</inkml:trace>
  <inkml:trace contextRef="#ctx0" brushRef="#br0" timeOffset="3221.6811">9904 6939 468 0,'0'0'2'15,"0"0"0"-15,0 0-1 0,-5-12-3 16,5-6-7-16,3-13-12 16,5-6-10-16,-3-9-10 15,6-9 4-15,-2-4 22 16,-4 4 15-16,-2 13 9 0,-9 9 9 16,-7 21 13-16,-6 9 11 15,-2 9 8-15,-1 10-6 16,5 1-44-16,4-2 0 15,13-15 0-15,0-15-75 0,19-11-10 16</inkml:trace>
  <inkml:trace contextRef="#ctx0" brushRef="#br0" timeOffset="3423.4873">10068 5917 433 0,'0'0'7'15,"6"15"3"-15,0 11 3 16,2 14 1-16,3 17 1 0,3 18 1 16,-2 12-13-16,2 14-3 15,0 3 0-15,-2-2 0 16,3-5 0-16,-3-15 0 0,6-8 0 16,-2-23-79-16,0-18-9 15</inkml:trace>
  <inkml:trace contextRef="#ctx0" brushRef="#br0" timeOffset="3987.3112">10577 6820 458 0,'0'0'5'16,"-5"0"-1"-16,5 0 0 15,0 0-1-15,-6-9-3 16,5-7-11-16,2-8-16 0,0-2-24 16,4-17-25-16,1-6-4 15,1-8 20-15,-6 0 35 16,-3 1 27-16,-2 11 17 16,-13 6 22-16,-2 11 27 0,0 15 16 15,-5 13 0-15,1 2-23 16,9 9-53-16,3 8-8 15,5-8 0-15,10-1 0 16,8-10-7-16,-12 0-77 0,29-7-2 16</inkml:trace>
  <inkml:trace contextRef="#ctx0" brushRef="#br0" timeOffset="4495.7915">10875 6747 332 0,'0'0'4'0,"-4"-19"2"15,1 0 1-15,1-6 2 16,0-11 2-16,2-3 0 16,0 0 3-16,7-2 2 15,-2 9-2-15,8 11 0 0,1 21-4 16,2 10 0-16,0 19 0 15,-2 13-3-15,1 8-3 16,-1 5-11-16,5-4-37 0,-4-2-34 16,1-11-1-16</inkml:trace>
  <inkml:trace contextRef="#ctx0" brushRef="#br0" timeOffset="5051.476">11369 6438 462 0,'0'0'6'0,"0"0"1"15,0 0 1-15,0 0 2 16,-6-6 0-16,6 6-2 16,0 0-8-16,0 0 0 15,0 0 0-15,0 0 0 16,0 0 0-16,0 0 0 0,0 0 0 15,0 0 0-15,-8-1 0 16,8 1 0-16,0 0 0 16,-9 0 0-16,9 0 0 15,-11 0 0-15,11 0 0 0,-11 0 0 16,11 0 0-16,-15 0 0 16,15 0 0-16,-18 1 0 15,8 8 0-15,-2 2 0 16,0 7 0-16,1 4 0 0,0 7 0 15,1 4 0-15,5 1 0 16,3-1 0-16,2-4 0 16,4-9 0-16,7-6 0 0,2-14 0 15,3-9 0-15,0-10 0 16,5-8 0-16,-2-2 0 16,-1-1 0-16,3 9 0 15,0 1 0-15,-1 15 0 16,2 5 0-16,2 13 0 0,1 16 0 15,0 5 0-15,-2 14 0 16,-5 7 0-16,-2 4 0 16,-6 10 0-16,-10 3 0 15,-4 3 0-15,-13 4 0 0,-7-4 0 16,-5-5 0-16,-8-7 0 16,4-7 0-16,-14-5-41 15,10-21-45-15</inkml:trace>
  <inkml:trace contextRef="#ctx0" brushRef="#br0" timeOffset="5933.1463">9548 6825 228 0,'0'0'5'16,"0"0"4"-16,0 0 4 15,0 0 3-15,0 0 1 0,0 0 3 16,0 0 0-16,0 0 1 15,0 0-5-15,-5-3-2 16,5 3-3-16,-9-12-5 16,-4 2-1-16,6-1-2 0,-2-1-3 15,2 0-1-15,-5 0-1 16,8-1-3-16,-4 1-4 16,6 4-5-16,-1-4-12 15,0-3-39-15,5 4-6 0</inkml:trace>
  <inkml:trace contextRef="#ctx0" brushRef="#br0" timeOffset="8735.1185">6734 8661 375 0,'0'0'8'0,"0"0"2"0,0 0 3 16,-7 20 1-16,7-1 4 15,0 10-2-15,0 12 2 16,8 15 0-16,4 11-6 0,5 8-3 16,5 13-9-16,0-4 0 15,1 3 0-15,0-8 0 16,-4-10 0-16,-5-13 0 15,-1-11 0-15,-9-15 0 0,-4-14 0 16,0-16 0-16,-14-9 0 16,0-22 0-16,-6-13 0 15,-5-13 0-15,1-10 0 16,-2-6 0-16,3-5 0 0,2 1 0 16,7 7 0-16,3 3 0 15,6 14 0-15,5 5 0 16,8 11 0-16,10 8 0 15,8 9 0-15,6 11 0 16,9 9 0-16,10 5 0 0,3 17 0 16,6 11 0-16,2 11 0 15,2 11 0-15,-5 11 0 16,-4 4 0-16,-11 6 0 0,-10 3 0 16,-15-1 0-16,-15 1 0 15,-11-7 0-15,-18-5 0 16,-16-12 0-16,-10-12 0 15,-11-14 0-15,-7-19 0 0,0-10 0 16,-2-10-73-16,11-23-15 16</inkml:trace>
  <inkml:trace contextRef="#ctx0" brushRef="#br0" timeOffset="9425.3231">7666 9547 403 0,'0'0'5'0,"0"0"1"0,0 0 2 15,0 0 2-15,0 0 1 16,4-10 1-16,-4-12 0 15,1-16 1-15,0-13-5 16,1-13-1-16,1-11-2 0,1-6-2 16,0 6-2-16,2 6 0 15,2 14 1-15,6 22 2 16,2 28-4-16,8 25 0 16,5 23 0-16,2 17 0 0,7 9 0 15,0 6 0-15,0-1 0 16,-2-11 0-16,-2-13 0 15,-8-23 0-15,-7-19 0 16,-4-13 0-16,-6-25 0 0,-9-20 0 16,0-15 0-16,-4-13 0 15,-1-7 0-15,0 9 0 16,0 2 0-16,5 20 0 0,2 22-43 16,18 13-40-16,3 19-5 15</inkml:trace>
  <inkml:trace contextRef="#ctx0" brushRef="#br0" timeOffset="10182.7523">8364 8791 344 0,'0'0'8'15,"0"0"5"-15,0 0 1 0,-2 16 3 16,2 5 1-16,0 11 0 15,0 14 1-15,5 8 1 16,4 15-7-16,-2 3-5 0,3 6-1 16,4-6-3-16,-4-6-1 15,-1-11-1-15,0-13-1 16,-1-16-2-16,-5-18-1 16,2-13-2-16,-3-20-1 0,-2-18-2 15,2-15 0-15,-1-10 0 16,2-9 1-16,0-1 1 15,2 3 2-15,3 10 2 0,5 9 3 16,3 15 1-16,2 18 2 16,4 22 0-16,3 15 1 15,6 23-1-15,0 17-1 16,2 13 0-16,2 11-4 0,-3 6-6 16,3 6-24-16,-1-7-48 15,-9-8-3-15</inkml:trace>
  <inkml:trace contextRef="#ctx0" brushRef="#br0" timeOffset="10613.8419">8527 9188 435 0,'0'0'6'0,"0"0"3"16,-4 11 0-16,4-11 0 16,0 10 2-16,0-10 0 0,9 9 1 15,5-7-3-15,7-2-9 16,8-2 0-16,6-4 0 15,7-3 0-15,2-5 0 16,6 7-2-16,1-6-79 0,-4 2-4 16</inkml:trace>
  <inkml:trace contextRef="#ctx0" brushRef="#br0" timeOffset="14201.4598">9986 9019 409 0,'0'0'5'15,"0"0"4"-15,0 0 2 16,0 0 2-16,-11 5 0 16,11-5 1-16,-8 3 1 0,8-3 1 15,-14 0-10-15,14 0-6 16,-13-3 0-16,3-5 0 15,-4 2 0-15,0-1 0 16,-3-1 0-16,-3 6 0 0,0 2 0 16,-3 10 0-16,-1 11 0 15,2 11 0-15,2 9 0 16,4 6 0-16,3 2 0 0,8 2 0 16,5-5 0-16,16-6 0 15,5-11 0-15,15-8-12 16,13-19-73-16,-4-3-1 15</inkml:trace>
  <inkml:trace contextRef="#ctx0" brushRef="#br0" timeOffset="14472.9136">10219 9230 451 0,'0'0'3'0,"0"14"0"15,0-1 1-15,0-2 0 16,5-1 0-16,3-1 0 15,6-3 1-15,1-6-1 16,3-6-1-16,1-13-1 16,1-7 0-16,-1-6 0 0,-6-4 1 15,-7-4 0-15,-6 5 2 16,-5 4 0-16,-5 6-1 16,-10 11-4-16,-4 9 0 15,2 5 0-15,0 11 0 0,3 7 0 16,3 1 0-16,8 3 0 15,5-9 0-15,9-5-78 16,10-2-8-16</inkml:trace>
  <inkml:trace contextRef="#ctx0" brushRef="#br0" timeOffset="15154.6952">10618 9019 301 0,'0'0'8'0,"0"0"5"15,0 0 2-15,0 0 2 16,-8 13 3-16,6 1-1 16,1 4 1-16,1 6 0 0,0 6-7 15,3-1-5-15,1 3-3 16,4-5-2-16,-1-1-1 16,2-14-1-16,1-12 0 0,2-11 0 15,-2-16-1-15,4-15 1 16,-2-3-1-16,2-1 1 15,0 2 0-15,1 9 1 16,1 14 1-16,3 19 0 16,-2 17 0-16,1 15 0 15,1 10 1-15,-1 3 0 0,0 2-2 16,-1-6 0-16,-1-9-1 16,-1-16 0-16,1-14 0 15,-1-15-1-15,0-12 1 0,-1-6 0 16,-1-1-1-16,1-1 2 15,-1 8-1-15,3 9 2 16,-1 16-2-16,2 9 2 16,0 19-3-16,4 9 0 0,3 1 0 15,2 10-7-15,-4-5-31 16,6-7-42-16,-1-7-3 16</inkml:trace>
  <inkml:trace contextRef="#ctx0" brushRef="#br0" timeOffset="15690.9678">11462 8927 406 0,'0'0'4'0,"0"20"2"16,0 9 1-16,0 11 2 0,0 12 0 15,5 11 2-15,1 5 0 16,-1 11 0-16,5-3-3 16,-3-2-1-16,1-12-2 15,-4-12-1-15,0-12-2 0,-4-13-2 16,0-25-2-16,-5 0-3 16,0-27-1-16,-4-24 0 15,-4-18-2-15,1-14 1 0,-2-8 1 16,5-3 2-16,5 5 1 15,4 6 3-15,0 14 1 16,8 20 1-16,8 18 1 16,7 21 1-16,-1 13 0 0,4 21 0 15,-3 11 0-15,-7 11 0 16,-4 6 0-16,-7 4-1 16,-5-3-1-16,-6-10-9 15,-6-14-52-15,-4-7-20 16,-6-14-1-16</inkml:trace>
  <inkml:trace contextRef="#ctx0" brushRef="#br0" timeOffset="16399.5128">11979 8978 422 0,'0'0'7'0,"0"0"3"0,0 0 1 15,0 0 3-15,0 0 0 16,0 0 2-16,0 0 1 16,0-10-17-16,0 10 0 15,-5-12 0-15,2 3 0 0,0-3 0 16,-3 4 0-16,-1-5 0 16,-2 2 0-16,3-2 0 15,6 13 0-15,-15-16 0 16,15 16 0-16,-16-16 0 15,16 16 0-15,-14-14 0 0,14 14 0 16,-12-8 0-16,12 8 0 16,-6-8 0-16,6 8 0 15,0 0 0-15,0 0 0 0,0 0 0 16,0 0 0-16,0 0 0 16,0 0 0-16,0 0 0 15,-8 8 0-15,8-8 0 16,-5 12 0-16,3 0 0 0,-2-3 0 15,-1 4 0-15,3-1 0 16,-2 5 0-16,-2 0 0 16,1 4 0-16,3 6 0 15,2 2 0-15,0 4 0 0,3-1 0 16,7 0 0-16,2-3 0 16,6-5 0-16,1-10 0 15,1-9 0-15,2-13 0 0,2-13 0 16,-1-8 0-1,-4-6 0-15,1-3 0 0,-4 2 0 16,-2 3 0-16,-3 13 0 16,-2 13 0-16,-9 7-4 15,14 18-4-15,-2 11-15 0,1 3-55 16,1 0-4-16</inkml:trace>
  <inkml:trace contextRef="#ctx0" brushRef="#br0" timeOffset="16684.7688">12385 8817 424 0,'0'0'6'15,"0"0"3"-15,0 0 1 16,-10 0 2-16,10 0 1 0,-15 14 0 15,3 2 1-15,2 9-4 16,-4 9-10-16,5 7 0 16,1 4 0-16,5 2 0 15,3-1 0-15,3-3 0 16,9-13 0-16,9-6 0 0,0-18 0 16,8-6 0-16,-5-6-41 15,5-21-42-15,0-10-2 16</inkml:trace>
  <inkml:trace contextRef="#ctx0" brushRef="#br0" timeOffset="16846.9153">12555 8491 439 0,'-2'8'6'0,"2"13"1"16,0 12 3-16,0 17 0 16,8 14 1-16,0 11-1 0,3 11 1 15,6 5-4-15,5-3-7 16,1-4 0-16,-3-11 0 15,8-17-55-15,-5-3-27 16,-4-12-2-16</inkml:trace>
  <inkml:trace contextRef="#ctx0" brushRef="#br0" timeOffset="17043.2152">12503 9064 462 0,'0'0'3'16,"0"0"2"-16,0 0 0 0,11 3 1 16,4-2 1-16,11-1-1 15,6-4 1-15,11-7-2 16,11-7-7-16,14-3-15 16,3 4-51-16,12-12-14 0</inkml:trace>
  <inkml:trace contextRef="#ctx0" brushRef="#br0" timeOffset="17419.3622">13172 9266 476 0,'0'0'4'15,"-6"-1"0"-15,6 1-1 16,-15-21-1-16,5 0-3 16,-2-14-6-16,6-10-11 15,-7-10-9-15,7-9-6 0,-2 4 6 16,-1 2 14-16,-1 10 8 15,-2 13 7-15,-2 18 9 16,-3 10 12-16,4 14 7 16,-2 13 3-16,5-2-7 0,3 5-15 15,3-8-10-15,10-4-11 16,5-11-14-16,9-3-24 16,4-1-31-16,0-5-3 15</inkml:trace>
  <inkml:trace contextRef="#ctx0" brushRef="#br0" timeOffset="17662.4604">13227 8939 343 0,'0'0'7'15,"0"12"3"-15,0 0 3 16,3 6 1-16,5-1 1 16,3 7 0-16,3 0 2 0,3 0 0 15,2-5-6-15,2-4-3 16,2-6-1-16,-5-7-2 16,1-2 1-16,-5-10-1 15,-6-7-1-15,-3-4 0 16,-5-8 0-16,-5-6-1 15,-5-3 0-15,-5 0-3 0,-3 1 0 16,-1 7 0-16,0 6 0 16,0 14 0-16,5 10 0 15,4 8 0-15,3 14 0 16,7 8-12-16,3-2-22 0,-3 7-48 16,13 0-2-16</inkml:trace>
  <inkml:trace contextRef="#ctx0" brushRef="#br0" timeOffset="18103.1466">13565 8891 380 0,'0'0'5'0,"0"15"2"15,2-3 2-15,2 5 2 16,3 0 0-16,-2 2 2 15,1 2 0-15,2-3 0 0,-3-6-2 16,-5-12-3-16,13-5-1 16,-8-14-2-16,2-11-1 15,0-6 0-15,3-7-1 16,4-4 0-16,0-1 1 0,3 10-4 16,-1 4 0-16,2 15 0 15,3 13 0-15,-5 14 0 16,7 18 0-16,-7 13 0 0,-2 6 0 15,6 16-14-15,-2-2-67 16,-5-2-3-16</inkml:trace>
  <inkml:trace contextRef="#ctx0" brushRef="#br0" timeOffset="18710.3257">14752 8872 448 0,'0'0'5'0,"-2"10"0"16,-1 11 2-16,2 11 0 15,1 11 0-15,1 14 0 0,6 7 1 16,1 6 0-16,-1 0-3 16,6-1-1-16,-8-9-4 15,5-13 0-15,-8-15 0 16,-2-18 0-16,0-14 0 16,-11-30 0-16,-2-18 0 0,-1-18 0 15,-2-18 0-15,1-12 0 16,2-6-3-16,6 0 1 15,5 8 0-15,4 11-1 16,10 11 2-16,6 23-1 0,9 17 0 16,4 21 2-16,0 17 0 15,3 19 1-15,-2 16 1 16,-8 11 0-16,-3 7 0 0,-10 5 1 16,-9-4-1-16,-4-3-1 15,-11-13-3-15,-7-9-9 16,-7-14-15-16,2-18-51 15,-2-3-5-15</inkml:trace>
  <inkml:trace contextRef="#ctx0" brushRef="#br0" timeOffset="19335.8129">15242 9082 446 0,'0'0'5'16,"0"0"1"-16,0 0 0 16,-7-5 1-16,3-8-1 0,-2-8 1 15,0-9 0-15,-3-2-1 16,2-8-4-16,2-3-2 16,0 0 0-16,3 3 0 0,2 10 0 15,2 3-1-15,8 11 1 16,4 5-1-16,6 4 1 15,3 5 0-15,2 2-1 0,5 0 2 16,1 0-1-16,2 2 1 16,-2 6 0-16,1 0 0 15,-6 5 0-15,1-1 0 16,-3 1 1-16,-5-2-2 16,-3 1 1-16,1-4 0 0,-3-6-1 15,-2-2 1-15,-2-5-1 16,1-9 0-16,-5-5 1 15,-4-1-1-15,-2-9 1 16,-1 7 0-16,-8-2 1 0,-4 7-2 16,-3 8 0-16,-3 6 0 15,-2 8 0-15,0 12 0 16,3 9 0-16,5 4 0 16,6 2 0-16,4 0 0 0,3-5 0 15,9-6 0-15,9-4-9 16,1-16-29-16,4-1-43 15,6-14-3-15</inkml:trace>
  <inkml:trace contextRef="#ctx0" brushRef="#br0" timeOffset="19565.6198">15807 8151 476 0,'0'14'4'0,"0"11"2"0,1 20-1 16,1 10 2-16,8 13 1 15,0 16-3-15,3 9-5 16,6 4 0-16,-2-7 0 16,2-13 0-16,3-13 0 15,1-8-3-15,7-18-79 16,-17-14-2-16</inkml:trace>
  <inkml:trace contextRef="#ctx0" brushRef="#br0" timeOffset="19843.1883">15681 8656 444 0,'0'0'4'16,"0"0"2"-16,0 0 2 15,4 9 2-15,-4-9 0 0,19 16 1 16,-4-8 1-16,9 0-6 16,4-2-6-16,4-4 0 15,5-2 0-15,2-5 0 0,6-3 0 16,-1-6 0-16,6 0 0 15,-6-1-79-15,-3 1-6 16</inkml:trace>
  <inkml:trace contextRef="#ctx0" brushRef="#br0" timeOffset="20387.7038">16249 8807 407 0,'0'0'4'0,"0"0"1"0,6-1 2 15,-6 1 2-15,19-18 1 16,-3 0 1-16,1-3 1 16,3-4-1-16,-2-2-1 15,0-3-2-15,-3 1 0 0,-6 3-2 16,-7 6-3-16,-2 9-3 16,-7 7 0-16,-6 11 0 15,-7 15 0-15,-2 10 0 16,1 11 0-16,2 7 0 15,4 4 0-15,9-2 0 0,6-3 0 16,11-8 0-16,14-16 0 16,8-12 0-16,10-10 0 15,6-8-76-15,-3-16-10 0</inkml:trace>
  <inkml:trace contextRef="#ctx0" brushRef="#br0" timeOffset="20617.7371">16686 8707 337 0,'0'0'1'0,"-2"-18"2"0,0-3 5 16,-4-7 4-16,4-4 8 16,-5-5 6-16,-4 2 0 15,-2-1 2-15,-3 16 0 16,-2 10-6-16,-2 10-22 15,0 10 0-15,1 9 0 0,9 10 0 16,2-12 0-16,18-12-46 16,6 2-41-16</inkml:trace>
  <inkml:trace contextRef="#ctx0" brushRef="#br0" timeOffset="21513.6825">16701 8836 366 0,'0'0'8'0,"0"0"2"16,0 0 3-16,-6-3 1 16,6 3 2-16,0 0 1 15,0 0 0-15,-9 0 1 16,9 0-7-16,-1 17-3 15,1-3-2-15,0 3-2 0,0 0-3 16,1-1-2-16,3-3-5 16,-4-13-9-16,14-4-43 15,-1-5-23-15,-2-9-1 16</inkml:trace>
  <inkml:trace contextRef="#ctx0" brushRef="#br0" timeOffset="21840.9355">16866 8964 404 0,'0'0'5'0,"0"0"0"16,0 0 0-16,-4-12 1 15,1-2 0-15,1-9 1 0,2-8-1 16,0-8 1-16,3 0-4 16,5-6 0-16,0 1 1 15,4 8-1-15,1 7 2 16,3 15-1-16,1 13 1 16,1 11 0-16,-3 11 0 0,3 11-1 15,-1 10-1-15,0-2-3 16,1 6-9-16,-5-11-28 15,-1-4-41-15,2-8-1 16</inkml:trace>
  <inkml:trace contextRef="#ctx0" brushRef="#br0" timeOffset="22223.8131">17403 8496 483 0,'0'0'3'15,"0"0"2"-15,0 0 0 16,-8-5 2-16,-1 4 1 16,-3-1-8-16,1 1 0 0,-6 1 0 15,3 3 0-15,-3 1 0 16,4 5 0-16,2 5 0 15,2 0 0-15,7 0 0 16,2 3 0-16,11 2 0 0,5-1 0 16,2 3 0-16,1 3 0 15,3 3 0-15,-2 0 0 16,-3 7 0-16,-4 1 0 16,-8 4 0-16,-5 0 0 15,-5 4 0-15,-8-4 0 0,-7-6 0 16,-1-6 0-16,-5-8 0 15,6-6-20-15,0-3-62 16,0-8-3-16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6T15:40:03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11920 15225 378 0,'0'0'6'0,"-13"1"1"0,2-1 0 16,-6 1 1-16,0-1 1 15,-4 0 1-15,-4 0 0 16,-4-3 1-16,-2-2-5 16,0 1-1-16,-3-3-1 0,-5 3-1 15,-1 2-1-15,-8 2 0 16,-2 2 0-16,-2 5 0 16,-1 4 1-16,-4 0 0 0,0 0 0 15,-1 0 1-15,3 2 0 16,-2-2 0-16,1 0-1 15,1 0 0-15,1 3-1 16,0 0-1-16,2 0 0 0,-4 2-1 16,1 1 1-16,-1 1 1 15,1 0-1-15,-1 2 0 16,0-3 0-16,2 3 1 16,-1-2-2-16,2 3 0 15,2-1 0-15,0 2 0 0,1 3 0 16,1 0 0-16,4 5 0 15,0-1 0-15,2 3 0 16,0 0 0-16,6 1 0 16,1 2-2-16,2 2 1 0,2-2 0 15,0 1 1-15,7 6 0 16,1 1 0-16,3 2 0 16,2 1-1-16,5 0 1 0,-1 0 0 15,7-1 0 1,2-1 0-16,5-5-1 0,1-4-1 15,6-3 1-15,4 0 0 16,6-5 0-16,2 2 0 16,3 2 1-16,3-1-1 0,1 3 0 15,2-1 1-15,1 4-1 16,1-2 0-16,4-3 1 16,-1-2 0-16,2-2 0 15,4-4 0-15,0-3 1 0,3-5-1 16,3 0 1-16,3-1 0 15,0 3-1-15,4 0 1 16,0 0-1-16,1 2 0 16,1-2 1-16,3 2-1 0,2-4 1 15,0-3 0-15,1-3-1 16,6-3 0-16,-2-4 0 16,1-2 0-16,0 3 1 15,4-3-1-15,-2 0 0 16,-1 0 0-16,0-3 0 0,1 3 0 15,0 0 0-15,-1 0 0 16,3-5 0-16,-2-4 0 16,3-3 0-16,-2-5 0 15,-2-3 0-15,1-3 0 0,-2 1 0 16,-3 0 0-16,-4 2-1 16,0 6 1-16,-3 2 0 15,-5 4 0-15,0 4 0 0,-1 3 0 16,2 0 0-16,-2-2 0 15,1 0 0-15,1-1 0 16,0-4 0-16,5-4 1 16,-5-2-1-16,0 2 1 15,1-4-1-15,-2 5 0 0,-2-4 1 16,2 3-1-16,-3-2 1 16,-5 4-2-16,0-3 1 15,2-3 1-15,-4-1 0 16,2-5-1-16,-3-2 1 0,-1-2-1 15,0-3 1-15,0-3 1 16,-4 1-2-16,-2-3 0 16,-2-2 0-16,-4 0 0 15,-1-4 0-15,-7-4 0 0,1-4 0 16,-7 0 0-16,0-7 0 16,-4 1 0-16,-5-4 0 15,-2 2 0-15,-7 3 0 0,-10-2 0 16,-7 4 0-16,-7 1 0 15,-8 3 0-15,-6-1 0 16,-8 1 0-16,-9 1 0 16,-2-2 0-16,-5 2 0 15,-6-1 0-15,-4 4 0 0,-6 1 0 16,-5 3 0-16,-3 4 0 16,-10 5 0-16,-6 5 0 15,-5 4 0-15,-5 5 0 16,-10 4 0-16,-4 4 0 0,-5-1 0 15,-7 9 0-15,-3 0 0 16,-6 0 0-16,1 8 0 16,0 4 0-16,-3-3-22 0,17 6-63 15,9 1-3-15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9BD6-7D48-AC49-99A9-2EF6C95D4385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077E-E9E3-464E-8536-4DC9844BE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Click on an atom that helps hold together alpha helices and beta sheets</a:t>
            </a:r>
          </a:p>
          <a:p>
            <a:r>
              <a:rPr lang="en-US" smtClean="0"/>
              <a:t>https://www.polleverywhere.com/clickable_images/s7BqsEDlLknyRwv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1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figure shows interactions between selected residues of a protein and nts in dsDNA. Would you predict that this protein binds DNA in a sequence-specific fashion?</a:t>
            </a:r>
          </a:p>
          <a:p>
            <a:r>
              <a:rPr lang="en-US" smtClean="0"/>
              <a:t>https://www.polleverywhere.com/multiple_choice_polls/YGy9VEgY89N351C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2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RNA genomes are found where?</a:t>
            </a:r>
          </a:p>
          <a:p>
            <a:r>
              <a:rPr lang="en-US" smtClean="0"/>
              <a:t>https://www.polleverywhere.com/multiple_choice_polls/JmM3nBsfhKEWMdM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Supercoiling</a:t>
            </a:r>
          </a:p>
          <a:p>
            <a:r>
              <a:rPr lang="en-US" dirty="0" smtClean="0"/>
              <a:t>DNA binding proteins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Most cells maintain their genomes in negatively supercoiled states. Why not positive supercoils?</a:t>
            </a:r>
          </a:p>
          <a:p>
            <a:r>
              <a:rPr lang="en-US" smtClean="0"/>
              <a:t>https://www.polleverywhere.com/multiple_choice_polls/Ae2jwjZE1DeSDbB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3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174D-5BCC-7846-B0FE-F44A6F07585B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B5D4-CEE9-5043-B90E-CD25EC42D41C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310-C7DD-E44F-BFCD-BE227E7E08BB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983D-1AA8-BE4C-9D44-25B8D6EB22E4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F42-C62B-5046-8D80-1F56F047EDFB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CCE2-BA7E-0948-BB04-AF26474543CD}" type="datetime1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C8A-3474-CE46-8673-DCC21115BE0A}" type="datetime1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15AF-AC05-7C41-A168-A3E87CE7BA2C}" type="datetime1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C161-582B-474B-AE6C-934162E0DF59}" type="datetime1">
              <a:rPr lang="en-US" smtClean="0"/>
              <a:t>11/6/17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80-A696-504F-8F2B-DFC011191E39}" type="datetime1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19BBC-4183-E948-B19B-1CA25BE3B5E7}" type="datetime1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D64C-FA59-C94C-97C8-2B1576B62C76}" type="datetime1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3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6008" y="210532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BB2950 Day 8: Monday 11-6-17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40496" y="909436"/>
            <a:ext cx="80256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/>
              <a:t>Learning objectives: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composition of viral, prokaryotic, and eukaryotic genomes with respect to </a:t>
            </a:r>
            <a:r>
              <a:rPr lang="en-US" sz="2000" dirty="0" smtClean="0"/>
              <a:t>size</a:t>
            </a:r>
            <a:r>
              <a:rPr lang="en-US" sz="2000" dirty="0"/>
              <a:t>, ploidy, gene content, intron usage, transposon content, and chromosome shape. 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</a:t>
            </a:r>
            <a:r>
              <a:rPr lang="en-US" sz="2000" dirty="0"/>
              <a:t>DNA supercoiling, the purpose it serves in cells, and the processes that introduce and relax supercoils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8_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62455"/>
            <a:ext cx="8534400" cy="413308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280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typical mammalian gene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47460" y="5577730"/>
            <a:ext cx="688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Because of alternative splicing, ~20,000 human genes encode &gt;&gt;20,000 unique polypeptides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280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DNA compaction: fitting almost 2 m of DNA into a few microns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61240" y="2130120"/>
              <a:ext cx="3910680" cy="1339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4680" y="2115360"/>
                <a:ext cx="3943800" cy="13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39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47" y="1094351"/>
            <a:ext cx="5182507" cy="547939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4353" y="274638"/>
            <a:ext cx="8815294" cy="7280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The trouble with cell phones is you can’t do this: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67" y="222504"/>
            <a:ext cx="4322064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145" y="1702224"/>
            <a:ext cx="1806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(Note major and minor grooves are easy to visualize here)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08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73" y="1125992"/>
            <a:ext cx="6307538" cy="5407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517" y="197169"/>
            <a:ext cx="847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Supercoiling is induced passively by transcription and DNA replication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08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73" y="1125992"/>
            <a:ext cx="6307538" cy="5407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517" y="197169"/>
            <a:ext cx="847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Supercoiling is induced passively by transcription and DNA replication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12472" y="5632824"/>
            <a:ext cx="521447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Is this positive or negative supercoiling?</a:t>
            </a:r>
            <a:endParaRPr 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483720" y="5439240"/>
              <a:ext cx="1353600" cy="671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7160" y="5422680"/>
                <a:ext cx="1386720" cy="70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56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08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1" y="222504"/>
            <a:ext cx="6790944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7467" y="222504"/>
            <a:ext cx="4870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Supercoiling caused by transcription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08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1" y="222504"/>
            <a:ext cx="6790944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7467" y="222504"/>
            <a:ext cx="4870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Supercoiling caused by transcription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44353" y="1882588"/>
            <a:ext cx="344244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Would this matter for a 10 </a:t>
            </a:r>
            <a:r>
              <a:rPr lang="en-US" sz="2400" dirty="0" err="1" smtClean="0">
                <a:solidFill>
                  <a:srgbClr val="FF0000"/>
                </a:solidFill>
              </a:rPr>
              <a:t>nt</a:t>
            </a:r>
            <a:r>
              <a:rPr lang="en-US" sz="2400" dirty="0" smtClean="0">
                <a:solidFill>
                  <a:srgbClr val="FF0000"/>
                </a:solidFill>
              </a:rPr>
              <a:t> transcript? A 10 kb transcript?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7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8" y="1408387"/>
            <a:ext cx="8001232" cy="5183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6611" y="222504"/>
            <a:ext cx="86415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Supercoiling can only occur if the ends of a segment of DNA are fixed in place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48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8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0_03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5" y="1828800"/>
            <a:ext cx="8047318" cy="3017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611" y="222504"/>
            <a:ext cx="864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Less obvious, but this DNA is supercoiled too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3" y="222504"/>
            <a:ext cx="4194048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552" y="464080"/>
            <a:ext cx="47731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Cells use both protein binding and  </a:t>
            </a:r>
            <a:r>
              <a:rPr lang="en-US" sz="3600" b="1" dirty="0" smtClean="0"/>
              <a:t>topoisomerases</a:t>
            </a:r>
            <a:r>
              <a:rPr lang="en-US" sz="3600" dirty="0" smtClean="0"/>
              <a:t> to introduce and relax supercoils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7" y="890016"/>
            <a:ext cx="6465514" cy="4986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9632" y="1670304"/>
            <a:ext cx="2487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Class mean: 76.5</a:t>
            </a:r>
          </a:p>
          <a:p>
            <a:r>
              <a:rPr lang="en-US" sz="2000" dirty="0" smtClean="0"/>
              <a:t>Class median: 76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78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56" y="196881"/>
            <a:ext cx="8594469" cy="7280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Viral genomes and replication strategies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4821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3310" y="5334505"/>
            <a:ext cx="685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Ahlquist</a:t>
            </a:r>
            <a:r>
              <a:rPr lang="en-US" dirty="0"/>
              <a:t>, P. (2006</a:t>
            </a:r>
            <a:r>
              <a:rPr lang="en-US" dirty="0" smtClean="0"/>
              <a:t>) </a:t>
            </a:r>
            <a:r>
              <a:rPr lang="en-US" i="1" dirty="0" smtClean="0"/>
              <a:t>Nature </a:t>
            </a:r>
            <a:r>
              <a:rPr lang="en-US" i="1" dirty="0"/>
              <a:t>Reviews Microbiology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(5), 371–382. http://</a:t>
            </a:r>
            <a:r>
              <a:rPr lang="en-US" dirty="0" err="1"/>
              <a:t>doi.org</a:t>
            </a:r>
            <a:r>
              <a:rPr lang="en-US" dirty="0"/>
              <a:t>/10.1038/nrmicro1389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nome_Sizes figure Abizar at English Wikipe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8" y="990160"/>
            <a:ext cx="7756071" cy="5485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9786" y="6475568"/>
            <a:ext cx="5163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Microbiology: An Evolving Science. Third Edition.</a:t>
            </a:r>
            <a:endParaRPr lang="en-US" sz="1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28410"/>
            <a:ext cx="8229600" cy="7280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The spectrum of (haploid) genome sizes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00" y="644653"/>
            <a:ext cx="279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(Viruses: ~10</a:t>
            </a:r>
            <a:r>
              <a:rPr lang="en-US" baseline="30000" dirty="0" smtClean="0"/>
              <a:t>3</a:t>
            </a:r>
            <a:r>
              <a:rPr lang="en-US" dirty="0" smtClean="0"/>
              <a:t> – 10</a:t>
            </a:r>
            <a:r>
              <a:rPr lang="en-US" baseline="30000" dirty="0" smtClean="0"/>
              <a:t>5</a:t>
            </a:r>
            <a:r>
              <a:rPr lang="en-US" dirty="0" smtClean="0"/>
              <a:t>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7680" y="716400"/>
              <a:ext cx="903960" cy="5468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20" y="704520"/>
                <a:ext cx="937080" cy="54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9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47938"/>
            <a:ext cx="8229600" cy="7280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The spectrum of cellular genome structures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96259" y="1397000"/>
          <a:ext cx="785009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6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05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928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Prokaryotes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Eukaryotes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Chromosome shape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Usually circular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Linear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Plasmids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More</a:t>
                      </a:r>
                      <a:r>
                        <a:rPr lang="en-US" sz="2400" baseline="0" dirty="0" smtClean="0"/>
                        <a:t> frequent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 frequent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 smtClean="0"/>
                        <a:t>Ploidy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Haploid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Variable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Protein coding content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~80%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Variable (often much less)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Introns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8_06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27425"/>
            <a:ext cx="8534400" cy="470611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280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Composition of the human genome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978720" y="959400"/>
              <a:ext cx="4338360" cy="337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2160" y="943200"/>
                <a:ext cx="4371480" cy="340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280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Transposons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9405" y="4328040"/>
            <a:ext cx="7530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&lt;5% of a typical bacterial genome, ~46% of the human genome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93800" y="1065600"/>
              <a:ext cx="6943680" cy="1263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960" y="1054440"/>
                <a:ext cx="6971760" cy="12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2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39C92470F004310A79BA862A6942BE8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8fd4ffa-3808-4091-a154-b9b194d061e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2f61702-0721-424a-8544-8527f61cd3b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8279a6d-c47a-42a4-98b7-45714c75aa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609ffdf-dc21-4b3a-8f3f-77e19e5e693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25683</TotalTime>
  <Words>420</Words>
  <Application>Microsoft Macintosh PowerPoint</Application>
  <PresentationFormat>On-screen Show (4:3)</PresentationFormat>
  <Paragraphs>84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Viral genomes and replication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183</cp:revision>
  <dcterms:created xsi:type="dcterms:W3CDTF">2016-10-14T18:06:27Z</dcterms:created>
  <dcterms:modified xsi:type="dcterms:W3CDTF">2017-11-06T18:06:43Z</dcterms:modified>
</cp:coreProperties>
</file>